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4"/>
  </p:notesMasterIdLst>
  <p:sldIdLst>
    <p:sldId id="696" r:id="rId6"/>
    <p:sldId id="475" r:id="rId7"/>
    <p:sldId id="493" r:id="rId8"/>
    <p:sldId id="679" r:id="rId9"/>
    <p:sldId id="688" r:id="rId10"/>
    <p:sldId id="620" r:id="rId11"/>
    <p:sldId id="596" r:id="rId12"/>
    <p:sldId id="698" r:id="rId13"/>
    <p:sldId id="699" r:id="rId14"/>
    <p:sldId id="447" r:id="rId15"/>
    <p:sldId id="687" r:id="rId16"/>
    <p:sldId id="692" r:id="rId17"/>
    <p:sldId id="691" r:id="rId18"/>
    <p:sldId id="693" r:id="rId19"/>
    <p:sldId id="694" r:id="rId20"/>
    <p:sldId id="695" r:id="rId21"/>
    <p:sldId id="490" r:id="rId22"/>
    <p:sldId id="6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28434-6DF0-4499-8F8B-A7647BCFB616}" v="50" dt="2024-11-13T15:29:17.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6" y="15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Clemens" userId="35a62a6d-e130-4058-b6b7-ea015cd15c6d" providerId="ADAL" clId="{D1329447-C062-4C4C-8A3A-155570A249A2}"/>
    <pc:docChg chg="undo custSel delSld modSld modMainMaster">
      <pc:chgData name="Doug Clemens" userId="35a62a6d-e130-4058-b6b7-ea015cd15c6d" providerId="ADAL" clId="{D1329447-C062-4C4C-8A3A-155570A249A2}" dt="2023-06-02T14:30:07.116" v="279" actId="20577"/>
      <pc:docMkLst>
        <pc:docMk/>
      </pc:docMkLst>
      <pc:sldChg chg="addSp delSp modSp mod">
        <pc:chgData name="Doug Clemens" userId="35a62a6d-e130-4058-b6b7-ea015cd15c6d" providerId="ADAL" clId="{D1329447-C062-4C4C-8A3A-155570A249A2}" dt="2023-06-02T14:29:01.766" v="205"/>
        <pc:sldMkLst>
          <pc:docMk/>
          <pc:sldMk cId="82620323" sldId="622"/>
        </pc:sldMkLst>
        <pc:spChg chg="del">
          <ac:chgData name="Doug Clemens" userId="35a62a6d-e130-4058-b6b7-ea015cd15c6d" providerId="ADAL" clId="{D1329447-C062-4C4C-8A3A-155570A249A2}" dt="2023-06-02T14:27:35.993" v="117" actId="478"/>
          <ac:spMkLst>
            <pc:docMk/>
            <pc:sldMk cId="82620323" sldId="622"/>
            <ac:spMk id="3" creationId="{FC66903A-B71C-BEE9-4325-CBF2D641F5F8}"/>
          </ac:spMkLst>
        </pc:spChg>
        <pc:spChg chg="add mod">
          <ac:chgData name="Doug Clemens" userId="35a62a6d-e130-4058-b6b7-ea015cd15c6d" providerId="ADAL" clId="{D1329447-C062-4C4C-8A3A-155570A249A2}" dt="2023-06-02T14:29:01.766" v="205"/>
          <ac:spMkLst>
            <pc:docMk/>
            <pc:sldMk cId="82620323" sldId="622"/>
            <ac:spMk id="8" creationId="{BE9C178F-787F-CC21-8FAA-923745711918}"/>
          </ac:spMkLst>
        </pc:spChg>
      </pc:sldChg>
      <pc:sldChg chg="modSp del">
        <pc:chgData name="Doug Clemens" userId="35a62a6d-e130-4058-b6b7-ea015cd15c6d" providerId="ADAL" clId="{D1329447-C062-4C4C-8A3A-155570A249A2}" dt="2023-06-02T14:29:30.372" v="207" actId="2696"/>
        <pc:sldMkLst>
          <pc:docMk/>
          <pc:sldMk cId="76588958" sldId="677"/>
        </pc:sldMkLst>
        <pc:spChg chg="mod">
          <ac:chgData name="Doug Clemens" userId="35a62a6d-e130-4058-b6b7-ea015cd15c6d" providerId="ADAL" clId="{D1329447-C062-4C4C-8A3A-155570A249A2}" dt="2023-06-02T14:15:04.827" v="37"/>
          <ac:spMkLst>
            <pc:docMk/>
            <pc:sldMk cId="76588958" sldId="677"/>
            <ac:spMk id="21" creationId="{37CD8629-2E8F-930A-9CC1-7ABFEE2CDF0A}"/>
          </ac:spMkLst>
        </pc:spChg>
      </pc:sldChg>
      <pc:sldChg chg="modSp del">
        <pc:chgData name="Doug Clemens" userId="35a62a6d-e130-4058-b6b7-ea015cd15c6d" providerId="ADAL" clId="{D1329447-C062-4C4C-8A3A-155570A249A2}" dt="2023-06-02T14:29:27.491" v="206" actId="2696"/>
        <pc:sldMkLst>
          <pc:docMk/>
          <pc:sldMk cId="2743030387" sldId="678"/>
        </pc:sldMkLst>
        <pc:spChg chg="mod">
          <ac:chgData name="Doug Clemens" userId="35a62a6d-e130-4058-b6b7-ea015cd15c6d" providerId="ADAL" clId="{D1329447-C062-4C4C-8A3A-155570A249A2}" dt="2023-06-02T14:15:04.827" v="37"/>
          <ac:spMkLst>
            <pc:docMk/>
            <pc:sldMk cId="2743030387" sldId="678"/>
            <ac:spMk id="21" creationId="{37CD8629-2E8F-930A-9CC1-7ABFEE2CDF0A}"/>
          </ac:spMkLst>
        </pc:spChg>
      </pc:sldChg>
    </pc:docChg>
  </pc:docChgLst>
  <pc:docChgLst>
    <pc:chgData name="Doug Clemens" userId="35a62a6d-e130-4058-b6b7-ea015cd15c6d" providerId="ADAL" clId="{A24324EC-E728-4BE1-AE7C-61A12ACAE3A2}"/>
    <pc:docChg chg="undo redo custSel addSld delSld modSld modMainMaster">
      <pc:chgData name="Doug Clemens" userId="35a62a6d-e130-4058-b6b7-ea015cd15c6d" providerId="ADAL" clId="{A24324EC-E728-4BE1-AE7C-61A12ACAE3A2}" dt="2023-10-05T16:18:53.784" v="353" actId="1076"/>
      <pc:docMkLst>
        <pc:docMk/>
      </pc:docMkLst>
      <pc:sldChg chg="addSp delSp modSp mod">
        <pc:chgData name="Doug Clemens" userId="35a62a6d-e130-4058-b6b7-ea015cd15c6d" providerId="ADAL" clId="{A24324EC-E728-4BE1-AE7C-61A12ACAE3A2}" dt="2023-10-05T16:17:43.668" v="336" actId="14100"/>
        <pc:sldMkLst>
          <pc:docMk/>
          <pc:sldMk cId="1031474589" sldId="447"/>
        </pc:sldMkLst>
        <pc:spChg chg="mod">
          <ac:chgData name="Doug Clemens" userId="35a62a6d-e130-4058-b6b7-ea015cd15c6d" providerId="ADAL" clId="{A24324EC-E728-4BE1-AE7C-61A12ACAE3A2}" dt="2023-10-05T15:54:52.397" v="15"/>
          <ac:spMkLst>
            <pc:docMk/>
            <pc:sldMk cId="1031474589" sldId="447"/>
            <ac:spMk id="10" creationId="{FD45CE75-29E0-D0BF-4AE7-F26A1A96D0ED}"/>
          </ac:spMkLst>
        </pc:spChg>
        <pc:picChg chg="add del mod">
          <ac:chgData name="Doug Clemens" userId="35a62a6d-e130-4058-b6b7-ea015cd15c6d" providerId="ADAL" clId="{A24324EC-E728-4BE1-AE7C-61A12ACAE3A2}" dt="2023-10-05T16:17:05.281" v="325" actId="478"/>
          <ac:picMkLst>
            <pc:docMk/>
            <pc:sldMk cId="1031474589" sldId="447"/>
            <ac:picMk id="2" creationId="{F6D7016F-D4E5-1D11-AA2D-AD6B38D68656}"/>
          </ac:picMkLst>
        </pc:picChg>
        <pc:picChg chg="add mod">
          <ac:chgData name="Doug Clemens" userId="35a62a6d-e130-4058-b6b7-ea015cd15c6d" providerId="ADAL" clId="{A24324EC-E728-4BE1-AE7C-61A12ACAE3A2}" dt="2023-10-05T16:16:59.726" v="324"/>
          <ac:picMkLst>
            <pc:docMk/>
            <pc:sldMk cId="1031474589" sldId="447"/>
            <ac:picMk id="3" creationId="{91900E6D-A7C8-3A95-5C77-6F661257DA20}"/>
          </ac:picMkLst>
        </pc:picChg>
        <pc:picChg chg="add mod modCrop">
          <ac:chgData name="Doug Clemens" userId="35a62a6d-e130-4058-b6b7-ea015cd15c6d" providerId="ADAL" clId="{A24324EC-E728-4BE1-AE7C-61A12ACAE3A2}" dt="2023-10-05T16:17:43.668" v="336" actId="14100"/>
          <ac:picMkLst>
            <pc:docMk/>
            <pc:sldMk cId="1031474589" sldId="447"/>
            <ac:picMk id="5" creationId="{67974206-7B97-2A4F-6063-AE73AE1DACDA}"/>
          </ac:picMkLst>
        </pc:picChg>
        <pc:picChg chg="del">
          <ac:chgData name="Doug Clemens" userId="35a62a6d-e130-4058-b6b7-ea015cd15c6d" providerId="ADAL" clId="{A24324EC-E728-4BE1-AE7C-61A12ACAE3A2}" dt="2023-10-05T16:16:57.794" v="322" actId="478"/>
          <ac:picMkLst>
            <pc:docMk/>
            <pc:sldMk cId="1031474589" sldId="447"/>
            <ac:picMk id="8" creationId="{AA22E917-8D4E-199D-D5F2-1D6E0F06D36C}"/>
          </ac:picMkLst>
        </pc:picChg>
        <pc:picChg chg="del">
          <ac:chgData name="Doug Clemens" userId="35a62a6d-e130-4058-b6b7-ea015cd15c6d" providerId="ADAL" clId="{A24324EC-E728-4BE1-AE7C-61A12ACAE3A2}" dt="2023-10-05T16:16:58.882" v="323" actId="478"/>
          <ac:picMkLst>
            <pc:docMk/>
            <pc:sldMk cId="1031474589" sldId="447"/>
            <ac:picMk id="9" creationId="{DA876D0F-4E4D-0ABC-28EC-412CCD140E6D}"/>
          </ac:picMkLst>
        </pc:picChg>
      </pc:sldChg>
      <pc:sldChg chg="addSp delSp modSp mod">
        <pc:chgData name="Doug Clemens" userId="35a62a6d-e130-4058-b6b7-ea015cd15c6d" providerId="ADAL" clId="{A24324EC-E728-4BE1-AE7C-61A12ACAE3A2}" dt="2023-10-05T16:15:55.366" v="306" actId="1076"/>
        <pc:sldMkLst>
          <pc:docMk/>
          <pc:sldMk cId="1077763423" sldId="475"/>
        </pc:sldMkLst>
        <pc:spChg chg="mod">
          <ac:chgData name="Doug Clemens" userId="35a62a6d-e130-4058-b6b7-ea015cd15c6d" providerId="ADAL" clId="{A24324EC-E728-4BE1-AE7C-61A12ACAE3A2}" dt="2023-10-05T15:54:52.397" v="15"/>
          <ac:spMkLst>
            <pc:docMk/>
            <pc:sldMk cId="1077763423" sldId="475"/>
            <ac:spMk id="5" creationId="{32EFCE5E-A877-79DC-385C-4AAC610EAD50}"/>
          </ac:spMkLst>
        </pc:spChg>
        <pc:picChg chg="add mod">
          <ac:chgData name="Doug Clemens" userId="35a62a6d-e130-4058-b6b7-ea015cd15c6d" providerId="ADAL" clId="{A24324EC-E728-4BE1-AE7C-61A12ACAE3A2}" dt="2023-10-05T16:15:42.604" v="302" actId="14100"/>
          <ac:picMkLst>
            <pc:docMk/>
            <pc:sldMk cId="1077763423" sldId="475"/>
            <ac:picMk id="4" creationId="{D5A31E24-586D-682F-1F7F-5DB7D97B7D3E}"/>
          </ac:picMkLst>
        </pc:picChg>
        <pc:picChg chg="del mod">
          <ac:chgData name="Doug Clemens" userId="35a62a6d-e130-4058-b6b7-ea015cd15c6d" providerId="ADAL" clId="{A24324EC-E728-4BE1-AE7C-61A12ACAE3A2}" dt="2023-10-05T16:15:25.909" v="294" actId="478"/>
          <ac:picMkLst>
            <pc:docMk/>
            <pc:sldMk cId="1077763423" sldId="475"/>
            <ac:picMk id="6" creationId="{B230E210-AA1A-98C0-7F99-CBF1ACB0ED7A}"/>
          </ac:picMkLst>
        </pc:picChg>
        <pc:picChg chg="del">
          <ac:chgData name="Doug Clemens" userId="35a62a6d-e130-4058-b6b7-ea015cd15c6d" providerId="ADAL" clId="{A24324EC-E728-4BE1-AE7C-61A12ACAE3A2}" dt="2023-10-05T16:15:24.319" v="292" actId="478"/>
          <ac:picMkLst>
            <pc:docMk/>
            <pc:sldMk cId="1077763423" sldId="475"/>
            <ac:picMk id="7" creationId="{A30E5934-CFDC-846E-9F32-7B49E5645682}"/>
          </ac:picMkLst>
        </pc:picChg>
        <pc:picChg chg="add mod">
          <ac:chgData name="Doug Clemens" userId="35a62a6d-e130-4058-b6b7-ea015cd15c6d" providerId="ADAL" clId="{A24324EC-E728-4BE1-AE7C-61A12ACAE3A2}" dt="2023-10-05T16:15:55.366" v="306" actId="1076"/>
          <ac:picMkLst>
            <pc:docMk/>
            <pc:sldMk cId="1077763423" sldId="475"/>
            <ac:picMk id="8" creationId="{5F3B3C6C-1469-F041-0E2B-89079559F154}"/>
          </ac:picMkLst>
        </pc:picChg>
      </pc:sldChg>
      <pc:sldChg chg="addSp delSp modSp mod">
        <pc:chgData name="Doug Clemens" userId="35a62a6d-e130-4058-b6b7-ea015cd15c6d" providerId="ADAL" clId="{A24324EC-E728-4BE1-AE7C-61A12ACAE3A2}" dt="2023-10-05T16:18:45.593" v="349"/>
        <pc:sldMkLst>
          <pc:docMk/>
          <pc:sldMk cId="136135540" sldId="489"/>
        </pc:sldMkLst>
        <pc:spChg chg="mod">
          <ac:chgData name="Doug Clemens" userId="35a62a6d-e130-4058-b6b7-ea015cd15c6d" providerId="ADAL" clId="{A24324EC-E728-4BE1-AE7C-61A12ACAE3A2}" dt="2023-10-05T15:54:52.397" v="15"/>
          <ac:spMkLst>
            <pc:docMk/>
            <pc:sldMk cId="136135540" sldId="489"/>
            <ac:spMk id="11" creationId="{3B5B080F-611D-E6AA-AF3A-C5E172061659}"/>
          </ac:spMkLst>
        </pc:spChg>
        <pc:picChg chg="add mod">
          <ac:chgData name="Doug Clemens" userId="35a62a6d-e130-4058-b6b7-ea015cd15c6d" providerId="ADAL" clId="{A24324EC-E728-4BE1-AE7C-61A12ACAE3A2}" dt="2023-10-05T16:18:45.593" v="349"/>
          <ac:picMkLst>
            <pc:docMk/>
            <pc:sldMk cId="136135540" sldId="489"/>
            <ac:picMk id="2" creationId="{C311F198-476C-0C98-94F0-4E1FF7742FDF}"/>
          </ac:picMkLst>
        </pc:picChg>
        <pc:picChg chg="add mod">
          <ac:chgData name="Doug Clemens" userId="35a62a6d-e130-4058-b6b7-ea015cd15c6d" providerId="ADAL" clId="{A24324EC-E728-4BE1-AE7C-61A12ACAE3A2}" dt="2023-10-05T16:18:45.593" v="349"/>
          <ac:picMkLst>
            <pc:docMk/>
            <pc:sldMk cId="136135540" sldId="489"/>
            <ac:picMk id="4" creationId="{9D4DC392-3AC7-8155-F195-F833DB534D6B}"/>
          </ac:picMkLst>
        </pc:picChg>
        <pc:picChg chg="del">
          <ac:chgData name="Doug Clemens" userId="35a62a6d-e130-4058-b6b7-ea015cd15c6d" providerId="ADAL" clId="{A24324EC-E728-4BE1-AE7C-61A12ACAE3A2}" dt="2023-10-05T16:18:42.264" v="347" actId="478"/>
          <ac:picMkLst>
            <pc:docMk/>
            <pc:sldMk cId="136135540" sldId="489"/>
            <ac:picMk id="9" creationId="{A9282731-494B-AF41-380B-8411EB0B1246}"/>
          </ac:picMkLst>
        </pc:picChg>
        <pc:picChg chg="del">
          <ac:chgData name="Doug Clemens" userId="35a62a6d-e130-4058-b6b7-ea015cd15c6d" providerId="ADAL" clId="{A24324EC-E728-4BE1-AE7C-61A12ACAE3A2}" dt="2023-10-05T16:18:44.222" v="348" actId="478"/>
          <ac:picMkLst>
            <pc:docMk/>
            <pc:sldMk cId="136135540" sldId="489"/>
            <ac:picMk id="10" creationId="{20BDA57A-668F-A719-04BE-EAC04D191015}"/>
          </ac:picMkLst>
        </pc:picChg>
      </pc:sldChg>
      <pc:sldChg chg="addSp delSp modSp mod">
        <pc:chgData name="Doug Clemens" userId="35a62a6d-e130-4058-b6b7-ea015cd15c6d" providerId="ADAL" clId="{A24324EC-E728-4BE1-AE7C-61A12ACAE3A2}" dt="2023-10-05T16:18:39.105" v="346"/>
        <pc:sldMkLst>
          <pc:docMk/>
          <pc:sldMk cId="3805859230" sldId="490"/>
        </pc:sldMkLst>
        <pc:spChg chg="mod">
          <ac:chgData name="Doug Clemens" userId="35a62a6d-e130-4058-b6b7-ea015cd15c6d" providerId="ADAL" clId="{A24324EC-E728-4BE1-AE7C-61A12ACAE3A2}" dt="2023-10-05T15:54:52.397" v="15"/>
          <ac:spMkLst>
            <pc:docMk/>
            <pc:sldMk cId="3805859230" sldId="490"/>
            <ac:spMk id="12" creationId="{2EA33291-F9E7-3213-0685-CC675E7361E6}"/>
          </ac:spMkLst>
        </pc:spChg>
        <pc:picChg chg="add mod">
          <ac:chgData name="Doug Clemens" userId="35a62a6d-e130-4058-b6b7-ea015cd15c6d" providerId="ADAL" clId="{A24324EC-E728-4BE1-AE7C-61A12ACAE3A2}" dt="2023-10-05T16:18:39.105" v="346"/>
          <ac:picMkLst>
            <pc:docMk/>
            <pc:sldMk cId="3805859230" sldId="490"/>
            <ac:picMk id="2" creationId="{EEB5695E-58C1-21BA-FFEA-65644731DADB}"/>
          </ac:picMkLst>
        </pc:picChg>
        <pc:picChg chg="add mod">
          <ac:chgData name="Doug Clemens" userId="35a62a6d-e130-4058-b6b7-ea015cd15c6d" providerId="ADAL" clId="{A24324EC-E728-4BE1-AE7C-61A12ACAE3A2}" dt="2023-10-05T16:18:39.105" v="346"/>
          <ac:picMkLst>
            <pc:docMk/>
            <pc:sldMk cId="3805859230" sldId="490"/>
            <ac:picMk id="4" creationId="{EFC4CD33-B3BE-42BD-8DE3-EF16BC09F5A8}"/>
          </ac:picMkLst>
        </pc:picChg>
        <pc:picChg chg="del">
          <ac:chgData name="Doug Clemens" userId="35a62a6d-e130-4058-b6b7-ea015cd15c6d" providerId="ADAL" clId="{A24324EC-E728-4BE1-AE7C-61A12ACAE3A2}" dt="2023-10-05T16:18:36.181" v="344" actId="478"/>
          <ac:picMkLst>
            <pc:docMk/>
            <pc:sldMk cId="3805859230" sldId="490"/>
            <ac:picMk id="9" creationId="{B5006D10-2114-D759-922C-A54053A6C64F}"/>
          </ac:picMkLst>
        </pc:picChg>
        <pc:picChg chg="del">
          <ac:chgData name="Doug Clemens" userId="35a62a6d-e130-4058-b6b7-ea015cd15c6d" providerId="ADAL" clId="{A24324EC-E728-4BE1-AE7C-61A12ACAE3A2}" dt="2023-10-05T16:18:38.709" v="345" actId="478"/>
          <ac:picMkLst>
            <pc:docMk/>
            <pc:sldMk cId="3805859230" sldId="490"/>
            <ac:picMk id="11" creationId="{53746BD5-3D17-9558-A9F8-DEAAF7B5A5CE}"/>
          </ac:picMkLst>
        </pc:picChg>
      </pc:sldChg>
      <pc:sldChg chg="addSp delSp modSp mod">
        <pc:chgData name="Doug Clemens" userId="35a62a6d-e130-4058-b6b7-ea015cd15c6d" providerId="ADAL" clId="{A24324EC-E728-4BE1-AE7C-61A12ACAE3A2}" dt="2023-10-05T16:15:18.661" v="291" actId="1076"/>
        <pc:sldMkLst>
          <pc:docMk/>
          <pc:sldMk cId="2918757687" sldId="492"/>
        </pc:sldMkLst>
        <pc:spChg chg="mod">
          <ac:chgData name="Doug Clemens" userId="35a62a6d-e130-4058-b6b7-ea015cd15c6d" providerId="ADAL" clId="{A24324EC-E728-4BE1-AE7C-61A12ACAE3A2}" dt="2023-10-05T15:53:56.836" v="14" actId="20577"/>
          <ac:spMkLst>
            <pc:docMk/>
            <pc:sldMk cId="2918757687" sldId="492"/>
            <ac:spMk id="5" creationId="{A163F025-0DD5-2448-0C67-CA1EF40BC7BA}"/>
          </ac:spMkLst>
        </pc:spChg>
        <pc:picChg chg="del mod">
          <ac:chgData name="Doug Clemens" userId="35a62a6d-e130-4058-b6b7-ea015cd15c6d" providerId="ADAL" clId="{A24324EC-E728-4BE1-AE7C-61A12ACAE3A2}" dt="2023-10-05T16:14:26.510" v="277" actId="478"/>
          <ac:picMkLst>
            <pc:docMk/>
            <pc:sldMk cId="2918757687" sldId="492"/>
            <ac:picMk id="6" creationId="{B744EEE9-266D-1780-FC6B-8B83628DF87C}"/>
          </ac:picMkLst>
        </pc:picChg>
        <pc:picChg chg="add mod modCrop">
          <ac:chgData name="Doug Clemens" userId="35a62a6d-e130-4058-b6b7-ea015cd15c6d" providerId="ADAL" clId="{A24324EC-E728-4BE1-AE7C-61A12ACAE3A2}" dt="2023-10-05T16:14:58.339" v="286" actId="1076"/>
          <ac:picMkLst>
            <pc:docMk/>
            <pc:sldMk cId="2918757687" sldId="492"/>
            <ac:picMk id="8" creationId="{EB141873-6643-073B-DD32-C6ECC911DC65}"/>
          </ac:picMkLst>
        </pc:picChg>
        <pc:picChg chg="del">
          <ac:chgData name="Doug Clemens" userId="35a62a6d-e130-4058-b6b7-ea015cd15c6d" providerId="ADAL" clId="{A24324EC-E728-4BE1-AE7C-61A12ACAE3A2}" dt="2023-10-05T16:14:24.970" v="275" actId="478"/>
          <ac:picMkLst>
            <pc:docMk/>
            <pc:sldMk cId="2918757687" sldId="492"/>
            <ac:picMk id="11" creationId="{70BC5AAE-FCC2-444D-3BF7-8D82B34A505F}"/>
          </ac:picMkLst>
        </pc:picChg>
        <pc:picChg chg="mod">
          <ac:chgData name="Doug Clemens" userId="35a62a6d-e130-4058-b6b7-ea015cd15c6d" providerId="ADAL" clId="{A24324EC-E728-4BE1-AE7C-61A12ACAE3A2}" dt="2023-10-05T16:15:18.661" v="291" actId="1076"/>
          <ac:picMkLst>
            <pc:docMk/>
            <pc:sldMk cId="2918757687" sldId="492"/>
            <ac:picMk id="1028" creationId="{5F791DA3-DCCF-BBA8-63B9-C020FCC8E946}"/>
          </ac:picMkLst>
        </pc:picChg>
      </pc:sldChg>
      <pc:sldChg chg="addSp delSp modSp mod">
        <pc:chgData name="Doug Clemens" userId="35a62a6d-e130-4058-b6b7-ea015cd15c6d" providerId="ADAL" clId="{A24324EC-E728-4BE1-AE7C-61A12ACAE3A2}" dt="2023-10-05T16:16:02.798" v="310"/>
        <pc:sldMkLst>
          <pc:docMk/>
          <pc:sldMk cId="2612088865" sldId="493"/>
        </pc:sldMkLst>
        <pc:spChg chg="mod">
          <ac:chgData name="Doug Clemens" userId="35a62a6d-e130-4058-b6b7-ea015cd15c6d" providerId="ADAL" clId="{A24324EC-E728-4BE1-AE7C-61A12ACAE3A2}" dt="2023-10-05T15:54:52.397" v="15"/>
          <ac:spMkLst>
            <pc:docMk/>
            <pc:sldMk cId="2612088865" sldId="493"/>
            <ac:spMk id="3" creationId="{096BF5FD-CDC3-8FA4-61E6-B2294E55AB06}"/>
          </ac:spMkLst>
        </pc:spChg>
        <pc:picChg chg="add mod">
          <ac:chgData name="Doug Clemens" userId="35a62a6d-e130-4058-b6b7-ea015cd15c6d" providerId="ADAL" clId="{A24324EC-E728-4BE1-AE7C-61A12ACAE3A2}" dt="2023-10-05T16:16:02.798" v="310"/>
          <ac:picMkLst>
            <pc:docMk/>
            <pc:sldMk cId="2612088865" sldId="493"/>
            <ac:picMk id="2" creationId="{08FA118E-C007-3DDA-6F43-65A5AE5F5676}"/>
          </ac:picMkLst>
        </pc:picChg>
        <pc:picChg chg="add mod">
          <ac:chgData name="Doug Clemens" userId="35a62a6d-e130-4058-b6b7-ea015cd15c6d" providerId="ADAL" clId="{A24324EC-E728-4BE1-AE7C-61A12ACAE3A2}" dt="2023-10-05T16:16:02.798" v="310"/>
          <ac:picMkLst>
            <pc:docMk/>
            <pc:sldMk cId="2612088865" sldId="493"/>
            <ac:picMk id="4" creationId="{5CEA6495-EDD8-4560-C247-68CA9B75AC29}"/>
          </ac:picMkLst>
        </pc:picChg>
        <pc:picChg chg="del mod">
          <ac:chgData name="Doug Clemens" userId="35a62a6d-e130-4058-b6b7-ea015cd15c6d" providerId="ADAL" clId="{A24324EC-E728-4BE1-AE7C-61A12ACAE3A2}" dt="2023-10-05T16:16:00.772" v="308" actId="478"/>
          <ac:picMkLst>
            <pc:docMk/>
            <pc:sldMk cId="2612088865" sldId="493"/>
            <ac:picMk id="6" creationId="{B230E210-AA1A-98C0-7F99-CBF1ACB0ED7A}"/>
          </ac:picMkLst>
        </pc:picChg>
        <pc:picChg chg="del">
          <ac:chgData name="Doug Clemens" userId="35a62a6d-e130-4058-b6b7-ea015cd15c6d" providerId="ADAL" clId="{A24324EC-E728-4BE1-AE7C-61A12ACAE3A2}" dt="2023-10-05T16:16:02.453" v="309" actId="478"/>
          <ac:picMkLst>
            <pc:docMk/>
            <pc:sldMk cId="2612088865" sldId="493"/>
            <ac:picMk id="7" creationId="{A30E5934-CFDC-846E-9F32-7B49E5645682}"/>
          </ac:picMkLst>
        </pc:picChg>
      </pc:sldChg>
      <pc:sldChg chg="addSp delSp modSp mod">
        <pc:chgData name="Doug Clemens" userId="35a62a6d-e130-4058-b6b7-ea015cd15c6d" providerId="ADAL" clId="{A24324EC-E728-4BE1-AE7C-61A12ACAE3A2}" dt="2023-10-05T16:16:51.419" v="321" actId="14100"/>
        <pc:sldMkLst>
          <pc:docMk/>
          <pc:sldMk cId="702130929" sldId="596"/>
        </pc:sldMkLst>
        <pc:spChg chg="mod">
          <ac:chgData name="Doug Clemens" userId="35a62a6d-e130-4058-b6b7-ea015cd15c6d" providerId="ADAL" clId="{A24324EC-E728-4BE1-AE7C-61A12ACAE3A2}" dt="2023-10-05T15:54:52.397" v="15"/>
          <ac:spMkLst>
            <pc:docMk/>
            <pc:sldMk cId="702130929" sldId="596"/>
            <ac:spMk id="40" creationId="{FD2FBF37-E4E7-CDB6-F305-2A74A9715396}"/>
          </ac:spMkLst>
        </pc:spChg>
        <pc:picChg chg="add mod">
          <ac:chgData name="Doug Clemens" userId="35a62a6d-e130-4058-b6b7-ea015cd15c6d" providerId="ADAL" clId="{A24324EC-E728-4BE1-AE7C-61A12ACAE3A2}" dt="2023-10-05T16:16:51.419" v="321" actId="14100"/>
          <ac:picMkLst>
            <pc:docMk/>
            <pc:sldMk cId="702130929" sldId="596"/>
            <ac:picMk id="4" creationId="{78A29706-57D9-1C38-E3EC-52BE4C019C94}"/>
          </ac:picMkLst>
        </pc:picChg>
        <pc:picChg chg="add mod">
          <ac:chgData name="Doug Clemens" userId="35a62a6d-e130-4058-b6b7-ea015cd15c6d" providerId="ADAL" clId="{A24324EC-E728-4BE1-AE7C-61A12ACAE3A2}" dt="2023-10-05T16:16:51.419" v="321" actId="14100"/>
          <ac:picMkLst>
            <pc:docMk/>
            <pc:sldMk cId="702130929" sldId="596"/>
            <ac:picMk id="5" creationId="{FECE2E5F-5853-D9CF-92E3-C95655711A03}"/>
          </ac:picMkLst>
        </pc:picChg>
        <pc:picChg chg="del">
          <ac:chgData name="Doug Clemens" userId="35a62a6d-e130-4058-b6b7-ea015cd15c6d" providerId="ADAL" clId="{A24324EC-E728-4BE1-AE7C-61A12ACAE3A2}" dt="2023-10-05T16:16:39.996" v="318" actId="478"/>
          <ac:picMkLst>
            <pc:docMk/>
            <pc:sldMk cId="702130929" sldId="596"/>
            <ac:picMk id="38" creationId="{189F161D-A3E7-331B-2C92-38BDD40EDE39}"/>
          </ac:picMkLst>
        </pc:picChg>
        <pc:picChg chg="del">
          <ac:chgData name="Doug Clemens" userId="35a62a6d-e130-4058-b6b7-ea015cd15c6d" providerId="ADAL" clId="{A24324EC-E728-4BE1-AE7C-61A12ACAE3A2}" dt="2023-10-05T16:16:41.039" v="319" actId="478"/>
          <ac:picMkLst>
            <pc:docMk/>
            <pc:sldMk cId="702130929" sldId="596"/>
            <ac:picMk id="39" creationId="{CCB76A2E-4CC1-312C-727F-8EE69FF00DE9}"/>
          </ac:picMkLst>
        </pc:picChg>
      </pc:sldChg>
      <pc:sldChg chg="addSp delSp modSp mod">
        <pc:chgData name="Doug Clemens" userId="35a62a6d-e130-4058-b6b7-ea015cd15c6d" providerId="ADAL" clId="{A24324EC-E728-4BE1-AE7C-61A12ACAE3A2}" dt="2023-10-05T16:16:31.235" v="317" actId="14100"/>
        <pc:sldMkLst>
          <pc:docMk/>
          <pc:sldMk cId="577790071" sldId="620"/>
        </pc:sldMkLst>
        <pc:spChg chg="mod">
          <ac:chgData name="Doug Clemens" userId="35a62a6d-e130-4058-b6b7-ea015cd15c6d" providerId="ADAL" clId="{A24324EC-E728-4BE1-AE7C-61A12ACAE3A2}" dt="2023-10-05T15:54:52.397" v="15"/>
          <ac:spMkLst>
            <pc:docMk/>
            <pc:sldMk cId="577790071" sldId="620"/>
            <ac:spMk id="14" creationId="{D9B935CB-FC24-6524-9CF5-D779F24DB479}"/>
          </ac:spMkLst>
        </pc:spChg>
        <pc:picChg chg="add mod">
          <ac:chgData name="Doug Clemens" userId="35a62a6d-e130-4058-b6b7-ea015cd15c6d" providerId="ADAL" clId="{A24324EC-E728-4BE1-AE7C-61A12ACAE3A2}" dt="2023-10-05T16:16:25.512" v="316"/>
          <ac:picMkLst>
            <pc:docMk/>
            <pc:sldMk cId="577790071" sldId="620"/>
            <ac:picMk id="2" creationId="{B53D1906-79F1-D062-8631-09D4485CA28A}"/>
          </ac:picMkLst>
        </pc:picChg>
        <pc:picChg chg="add mod">
          <ac:chgData name="Doug Clemens" userId="35a62a6d-e130-4058-b6b7-ea015cd15c6d" providerId="ADAL" clId="{A24324EC-E728-4BE1-AE7C-61A12ACAE3A2}" dt="2023-10-05T16:16:31.235" v="317" actId="14100"/>
          <ac:picMkLst>
            <pc:docMk/>
            <pc:sldMk cId="577790071" sldId="620"/>
            <ac:picMk id="3" creationId="{F578BFE1-4AE8-355F-CD8B-75FF72BF77C7}"/>
          </ac:picMkLst>
        </pc:picChg>
        <pc:picChg chg="del">
          <ac:chgData name="Doug Clemens" userId="35a62a6d-e130-4058-b6b7-ea015cd15c6d" providerId="ADAL" clId="{A24324EC-E728-4BE1-AE7C-61A12ACAE3A2}" dt="2023-10-05T16:16:22.919" v="314" actId="478"/>
          <ac:picMkLst>
            <pc:docMk/>
            <pc:sldMk cId="577790071" sldId="620"/>
            <ac:picMk id="9" creationId="{54D0354B-F504-837A-5138-C5F1F12DE730}"/>
          </ac:picMkLst>
        </pc:picChg>
        <pc:picChg chg="del">
          <ac:chgData name="Doug Clemens" userId="35a62a6d-e130-4058-b6b7-ea015cd15c6d" providerId="ADAL" clId="{A24324EC-E728-4BE1-AE7C-61A12ACAE3A2}" dt="2023-10-05T16:16:24.526" v="315" actId="478"/>
          <ac:picMkLst>
            <pc:docMk/>
            <pc:sldMk cId="577790071" sldId="620"/>
            <ac:picMk id="13" creationId="{EE99A69F-B5EF-601F-07CF-5F1AE79DA887}"/>
          </ac:picMkLst>
        </pc:picChg>
      </pc:sldChg>
      <pc:sldChg chg="delSp modSp mod">
        <pc:chgData name="Doug Clemens" userId="35a62a6d-e130-4058-b6b7-ea015cd15c6d" providerId="ADAL" clId="{A24324EC-E728-4BE1-AE7C-61A12ACAE3A2}" dt="2023-10-05T16:18:23.980" v="343" actId="478"/>
        <pc:sldMkLst>
          <pc:docMk/>
          <pc:sldMk cId="82620323" sldId="622"/>
        </pc:sldMkLst>
        <pc:spChg chg="mod">
          <ac:chgData name="Doug Clemens" userId="35a62a6d-e130-4058-b6b7-ea015cd15c6d" providerId="ADAL" clId="{A24324EC-E728-4BE1-AE7C-61A12ACAE3A2}" dt="2023-10-05T15:58:40.190" v="107" actId="20577"/>
          <ac:spMkLst>
            <pc:docMk/>
            <pc:sldMk cId="82620323" sldId="622"/>
            <ac:spMk id="8" creationId="{BE9C178F-787F-CC21-8FAA-923745711918}"/>
          </ac:spMkLst>
        </pc:spChg>
        <pc:picChg chg="del">
          <ac:chgData name="Doug Clemens" userId="35a62a6d-e130-4058-b6b7-ea015cd15c6d" providerId="ADAL" clId="{A24324EC-E728-4BE1-AE7C-61A12ACAE3A2}" dt="2023-10-05T16:18:23.980" v="343" actId="478"/>
          <ac:picMkLst>
            <pc:docMk/>
            <pc:sldMk cId="82620323" sldId="622"/>
            <ac:picMk id="7" creationId="{FBB497B1-AE73-40D6-C891-B5A8C45F7713}"/>
          </ac:picMkLst>
        </pc:picChg>
      </pc:sldChg>
      <pc:sldChg chg="addSp delSp modSp mod">
        <pc:chgData name="Doug Clemens" userId="35a62a6d-e130-4058-b6b7-ea015cd15c6d" providerId="ADAL" clId="{A24324EC-E728-4BE1-AE7C-61A12ACAE3A2}" dt="2023-10-05T16:17:52.010" v="339"/>
        <pc:sldMkLst>
          <pc:docMk/>
          <pc:sldMk cId="3525238548" sldId="665"/>
        </pc:sldMkLst>
        <pc:spChg chg="mod">
          <ac:chgData name="Doug Clemens" userId="35a62a6d-e130-4058-b6b7-ea015cd15c6d" providerId="ADAL" clId="{A24324EC-E728-4BE1-AE7C-61A12ACAE3A2}" dt="2023-10-05T15:57:02.395" v="56" actId="20577"/>
          <ac:spMkLst>
            <pc:docMk/>
            <pc:sldMk cId="3525238548" sldId="665"/>
            <ac:spMk id="9" creationId="{51712C88-3F4A-4FC6-9AF0-CAB09587A7C6}"/>
          </ac:spMkLst>
        </pc:spChg>
        <pc:spChg chg="mod">
          <ac:chgData name="Doug Clemens" userId="35a62a6d-e130-4058-b6b7-ea015cd15c6d" providerId="ADAL" clId="{A24324EC-E728-4BE1-AE7C-61A12ACAE3A2}" dt="2023-10-05T15:54:52.397" v="15"/>
          <ac:spMkLst>
            <pc:docMk/>
            <pc:sldMk cId="3525238548" sldId="665"/>
            <ac:spMk id="21" creationId="{37CD8629-2E8F-930A-9CC1-7ABFEE2CDF0A}"/>
          </ac:spMkLst>
        </pc:spChg>
        <pc:picChg chg="add mod">
          <ac:chgData name="Doug Clemens" userId="35a62a6d-e130-4058-b6b7-ea015cd15c6d" providerId="ADAL" clId="{A24324EC-E728-4BE1-AE7C-61A12ACAE3A2}" dt="2023-10-05T16:17:52.010" v="339"/>
          <ac:picMkLst>
            <pc:docMk/>
            <pc:sldMk cId="3525238548" sldId="665"/>
            <ac:picMk id="2" creationId="{BAF4298D-A954-17B9-831D-72C530723CDC}"/>
          </ac:picMkLst>
        </pc:picChg>
        <pc:picChg chg="add mod">
          <ac:chgData name="Doug Clemens" userId="35a62a6d-e130-4058-b6b7-ea015cd15c6d" providerId="ADAL" clId="{A24324EC-E728-4BE1-AE7C-61A12ACAE3A2}" dt="2023-10-05T16:17:52.010" v="339"/>
          <ac:picMkLst>
            <pc:docMk/>
            <pc:sldMk cId="3525238548" sldId="665"/>
            <ac:picMk id="3" creationId="{61F1D857-01AA-BFA0-3EDC-272369101948}"/>
          </ac:picMkLst>
        </pc:picChg>
        <pc:picChg chg="del">
          <ac:chgData name="Doug Clemens" userId="35a62a6d-e130-4058-b6b7-ea015cd15c6d" providerId="ADAL" clId="{A24324EC-E728-4BE1-AE7C-61A12ACAE3A2}" dt="2023-10-05T16:17:49.651" v="337" actId="478"/>
          <ac:picMkLst>
            <pc:docMk/>
            <pc:sldMk cId="3525238548" sldId="665"/>
            <ac:picMk id="19" creationId="{49D7EEA7-3A41-F214-5596-EF4264AEE8A3}"/>
          </ac:picMkLst>
        </pc:picChg>
        <pc:picChg chg="del">
          <ac:chgData name="Doug Clemens" userId="35a62a6d-e130-4058-b6b7-ea015cd15c6d" providerId="ADAL" clId="{A24324EC-E728-4BE1-AE7C-61A12ACAE3A2}" dt="2023-10-05T16:17:51.085" v="338" actId="478"/>
          <ac:picMkLst>
            <pc:docMk/>
            <pc:sldMk cId="3525238548" sldId="665"/>
            <ac:picMk id="20" creationId="{3D1C32BE-E1B3-626A-585A-578CDECA795B}"/>
          </ac:picMkLst>
        </pc:picChg>
      </pc:sldChg>
      <pc:sldChg chg="addSp delSp modSp mod">
        <pc:chgData name="Doug Clemens" userId="35a62a6d-e130-4058-b6b7-ea015cd15c6d" providerId="ADAL" clId="{A24324EC-E728-4BE1-AE7C-61A12ACAE3A2}" dt="2023-10-05T16:18:53.784" v="353" actId="1076"/>
        <pc:sldMkLst>
          <pc:docMk/>
          <pc:sldMk cId="1525924703" sldId="674"/>
        </pc:sldMkLst>
        <pc:spChg chg="mod">
          <ac:chgData name="Doug Clemens" userId="35a62a6d-e130-4058-b6b7-ea015cd15c6d" providerId="ADAL" clId="{A24324EC-E728-4BE1-AE7C-61A12ACAE3A2}" dt="2023-10-05T16:18:53.784" v="353" actId="1076"/>
          <ac:spMkLst>
            <pc:docMk/>
            <pc:sldMk cId="1525924703" sldId="674"/>
            <ac:spMk id="8" creationId="{1A30BC3E-A0D1-7229-467F-A333DB8FB8A2}"/>
          </ac:spMkLst>
        </pc:spChg>
        <pc:spChg chg="mod">
          <ac:chgData name="Doug Clemens" userId="35a62a6d-e130-4058-b6b7-ea015cd15c6d" providerId="ADAL" clId="{A24324EC-E728-4BE1-AE7C-61A12ACAE3A2}" dt="2023-10-05T15:54:52.397" v="15"/>
          <ac:spMkLst>
            <pc:docMk/>
            <pc:sldMk cId="1525924703" sldId="674"/>
            <ac:spMk id="15" creationId="{5FCD17C4-2050-260A-3685-57E0EDD4A2F5}"/>
          </ac:spMkLst>
        </pc:spChg>
        <pc:picChg chg="add mod">
          <ac:chgData name="Doug Clemens" userId="35a62a6d-e130-4058-b6b7-ea015cd15c6d" providerId="ADAL" clId="{A24324EC-E728-4BE1-AE7C-61A12ACAE3A2}" dt="2023-10-05T16:18:52.645" v="352"/>
          <ac:picMkLst>
            <pc:docMk/>
            <pc:sldMk cId="1525924703" sldId="674"/>
            <ac:picMk id="2" creationId="{12F5331C-9F8B-0FD5-9606-F238F9134915}"/>
          </ac:picMkLst>
        </pc:picChg>
        <pc:picChg chg="add mod">
          <ac:chgData name="Doug Clemens" userId="35a62a6d-e130-4058-b6b7-ea015cd15c6d" providerId="ADAL" clId="{A24324EC-E728-4BE1-AE7C-61A12ACAE3A2}" dt="2023-10-05T16:18:52.645" v="352"/>
          <ac:picMkLst>
            <pc:docMk/>
            <pc:sldMk cId="1525924703" sldId="674"/>
            <ac:picMk id="3" creationId="{DD1A6FD3-AE37-D370-A5B6-2EC01B202E69}"/>
          </ac:picMkLst>
        </pc:picChg>
        <pc:picChg chg="del">
          <ac:chgData name="Doug Clemens" userId="35a62a6d-e130-4058-b6b7-ea015cd15c6d" providerId="ADAL" clId="{A24324EC-E728-4BE1-AE7C-61A12ACAE3A2}" dt="2023-10-05T16:18:50.561" v="350" actId="478"/>
          <ac:picMkLst>
            <pc:docMk/>
            <pc:sldMk cId="1525924703" sldId="674"/>
            <ac:picMk id="12" creationId="{F01100CC-40B6-7D3E-4482-5AB048987AE7}"/>
          </ac:picMkLst>
        </pc:picChg>
        <pc:picChg chg="del">
          <ac:chgData name="Doug Clemens" userId="35a62a6d-e130-4058-b6b7-ea015cd15c6d" providerId="ADAL" clId="{A24324EC-E728-4BE1-AE7C-61A12ACAE3A2}" dt="2023-10-05T16:18:51.706" v="351" actId="478"/>
          <ac:picMkLst>
            <pc:docMk/>
            <pc:sldMk cId="1525924703" sldId="674"/>
            <ac:picMk id="14" creationId="{CEFF98DD-D35F-2E31-0D85-ADACF35A468C}"/>
          </ac:picMkLst>
        </pc:picChg>
      </pc:sldChg>
      <pc:sldChg chg="addSp delSp modSp mod">
        <pc:chgData name="Doug Clemens" userId="35a62a6d-e130-4058-b6b7-ea015cd15c6d" providerId="ADAL" clId="{A24324EC-E728-4BE1-AE7C-61A12ACAE3A2}" dt="2023-10-05T16:16:16.811" v="313"/>
        <pc:sldMkLst>
          <pc:docMk/>
          <pc:sldMk cId="4272580601" sldId="675"/>
        </pc:sldMkLst>
        <pc:spChg chg="mod">
          <ac:chgData name="Doug Clemens" userId="35a62a6d-e130-4058-b6b7-ea015cd15c6d" providerId="ADAL" clId="{A24324EC-E728-4BE1-AE7C-61A12ACAE3A2}" dt="2023-10-05T15:54:52.397" v="15"/>
          <ac:spMkLst>
            <pc:docMk/>
            <pc:sldMk cId="4272580601" sldId="675"/>
            <ac:spMk id="12" creationId="{FFFA0AB3-CBEB-5020-20F7-7557CC3525A9}"/>
          </ac:spMkLst>
        </pc:spChg>
        <pc:picChg chg="add mod">
          <ac:chgData name="Doug Clemens" userId="35a62a6d-e130-4058-b6b7-ea015cd15c6d" providerId="ADAL" clId="{A24324EC-E728-4BE1-AE7C-61A12ACAE3A2}" dt="2023-10-05T16:16:16.811" v="313"/>
          <ac:picMkLst>
            <pc:docMk/>
            <pc:sldMk cId="4272580601" sldId="675"/>
            <ac:picMk id="2" creationId="{6EE0DA2A-5F23-BC38-C008-920139476450}"/>
          </ac:picMkLst>
        </pc:picChg>
        <pc:picChg chg="add mod">
          <ac:chgData name="Doug Clemens" userId="35a62a6d-e130-4058-b6b7-ea015cd15c6d" providerId="ADAL" clId="{A24324EC-E728-4BE1-AE7C-61A12ACAE3A2}" dt="2023-10-05T16:16:16.811" v="313"/>
          <ac:picMkLst>
            <pc:docMk/>
            <pc:sldMk cId="4272580601" sldId="675"/>
            <ac:picMk id="3" creationId="{C0B0E063-8A74-6A08-0667-53D54DFE25E9}"/>
          </ac:picMkLst>
        </pc:picChg>
        <pc:picChg chg="del">
          <ac:chgData name="Doug Clemens" userId="35a62a6d-e130-4058-b6b7-ea015cd15c6d" providerId="ADAL" clId="{A24324EC-E728-4BE1-AE7C-61A12ACAE3A2}" dt="2023-10-05T16:16:14.555" v="311" actId="478"/>
          <ac:picMkLst>
            <pc:docMk/>
            <pc:sldMk cId="4272580601" sldId="675"/>
            <ac:picMk id="9" creationId="{ED374F55-CA55-3D08-B063-D915C73C68E5}"/>
          </ac:picMkLst>
        </pc:picChg>
        <pc:picChg chg="del">
          <ac:chgData name="Doug Clemens" userId="35a62a6d-e130-4058-b6b7-ea015cd15c6d" providerId="ADAL" clId="{A24324EC-E728-4BE1-AE7C-61A12ACAE3A2}" dt="2023-10-05T16:16:15.831" v="312" actId="478"/>
          <ac:picMkLst>
            <pc:docMk/>
            <pc:sldMk cId="4272580601" sldId="675"/>
            <ac:picMk id="10" creationId="{44F658AB-4A69-C656-336B-20346F3DD2FA}"/>
          </ac:picMkLst>
        </pc:picChg>
      </pc:sldChg>
      <pc:sldChg chg="addSp modSp mod">
        <pc:chgData name="Doug Clemens" userId="35a62a6d-e130-4058-b6b7-ea015cd15c6d" providerId="ADAL" clId="{A24324EC-E728-4BE1-AE7C-61A12ACAE3A2}" dt="2023-10-05T15:59:46.821" v="163" actId="20577"/>
        <pc:sldMkLst>
          <pc:docMk/>
          <pc:sldMk cId="76588958" sldId="677"/>
        </pc:sldMkLst>
        <pc:spChg chg="mod">
          <ac:chgData name="Doug Clemens" userId="35a62a6d-e130-4058-b6b7-ea015cd15c6d" providerId="ADAL" clId="{A24324EC-E728-4BE1-AE7C-61A12ACAE3A2}" dt="2023-10-05T15:59:35.484" v="139" actId="20577"/>
          <ac:spMkLst>
            <pc:docMk/>
            <pc:sldMk cId="76588958" sldId="677"/>
            <ac:spMk id="4" creationId="{5C5E45B2-B9B1-CA35-3511-8509823EF430}"/>
          </ac:spMkLst>
        </pc:spChg>
        <pc:spChg chg="mod">
          <ac:chgData name="Doug Clemens" userId="35a62a6d-e130-4058-b6b7-ea015cd15c6d" providerId="ADAL" clId="{A24324EC-E728-4BE1-AE7C-61A12ACAE3A2}" dt="2023-10-05T15:59:46.821" v="163" actId="20577"/>
          <ac:spMkLst>
            <pc:docMk/>
            <pc:sldMk cId="76588958" sldId="677"/>
            <ac:spMk id="12" creationId="{FBB0D622-A659-9335-417F-273FB1A0A228}"/>
          </ac:spMkLst>
        </pc:spChg>
        <pc:spChg chg="mod">
          <ac:chgData name="Doug Clemens" userId="35a62a6d-e130-4058-b6b7-ea015cd15c6d" providerId="ADAL" clId="{A24324EC-E728-4BE1-AE7C-61A12ACAE3A2}" dt="2023-10-05T15:54:52.397" v="15"/>
          <ac:spMkLst>
            <pc:docMk/>
            <pc:sldMk cId="76588958" sldId="677"/>
            <ac:spMk id="21" creationId="{37CD8629-2E8F-930A-9CC1-7ABFEE2CDF0A}"/>
          </ac:spMkLst>
        </pc:spChg>
        <pc:picChg chg="mod">
          <ac:chgData name="Doug Clemens" userId="35a62a6d-e130-4058-b6b7-ea015cd15c6d" providerId="ADAL" clId="{A24324EC-E728-4BE1-AE7C-61A12ACAE3A2}" dt="2023-10-05T15:59:26.080" v="118" actId="1076"/>
          <ac:picMkLst>
            <pc:docMk/>
            <pc:sldMk cId="76588958" sldId="677"/>
            <ac:picMk id="3" creationId="{025C773D-EBFA-33DE-C034-AA3216332C72}"/>
          </ac:picMkLst>
        </pc:picChg>
        <pc:picChg chg="add mod">
          <ac:chgData name="Doug Clemens" userId="35a62a6d-e130-4058-b6b7-ea015cd15c6d" providerId="ADAL" clId="{A24324EC-E728-4BE1-AE7C-61A12ACAE3A2}" dt="2023-10-05T15:59:24.481" v="117" actId="1076"/>
          <ac:picMkLst>
            <pc:docMk/>
            <pc:sldMk cId="76588958" sldId="677"/>
            <ac:picMk id="1026" creationId="{13769DED-BA6A-7301-8397-469B717C4D7C}"/>
          </ac:picMkLst>
        </pc:picChg>
      </pc:sldChg>
      <pc:sldChg chg="addSp delSp modSp add mod">
        <pc:chgData name="Doug Clemens" userId="35a62a6d-e130-4058-b6b7-ea015cd15c6d" providerId="ADAL" clId="{A24324EC-E728-4BE1-AE7C-61A12ACAE3A2}" dt="2023-10-05T16:18:15.653" v="342" actId="14100"/>
        <pc:sldMkLst>
          <pc:docMk/>
          <pc:sldMk cId="1856908380" sldId="678"/>
        </pc:sldMkLst>
        <pc:spChg chg="add del">
          <ac:chgData name="Doug Clemens" userId="35a62a6d-e130-4058-b6b7-ea015cd15c6d" providerId="ADAL" clId="{A24324EC-E728-4BE1-AE7C-61A12ACAE3A2}" dt="2023-10-05T16:07:48.802" v="255" actId="478"/>
          <ac:spMkLst>
            <pc:docMk/>
            <pc:sldMk cId="1856908380" sldId="678"/>
            <ac:spMk id="3" creationId="{03EC1E61-0B9A-A95B-9C65-4E806EEAEA73}"/>
          </ac:spMkLst>
        </pc:spChg>
        <pc:spChg chg="mod">
          <ac:chgData name="Doug Clemens" userId="35a62a6d-e130-4058-b6b7-ea015cd15c6d" providerId="ADAL" clId="{A24324EC-E728-4BE1-AE7C-61A12ACAE3A2}" dt="2023-10-05T16:05:36.978" v="229" actId="20577"/>
          <ac:spMkLst>
            <pc:docMk/>
            <pc:sldMk cId="1856908380" sldId="678"/>
            <ac:spMk id="5" creationId="{BF1A3DD0-8EAC-EE48-BB1F-E77FBCB416D9}"/>
          </ac:spMkLst>
        </pc:spChg>
        <pc:spChg chg="add del">
          <ac:chgData name="Doug Clemens" userId="35a62a6d-e130-4058-b6b7-ea015cd15c6d" providerId="ADAL" clId="{A24324EC-E728-4BE1-AE7C-61A12ACAE3A2}" dt="2023-10-05T16:07:54.043" v="257" actId="478"/>
          <ac:spMkLst>
            <pc:docMk/>
            <pc:sldMk cId="1856908380" sldId="678"/>
            <ac:spMk id="7" creationId="{103F81CB-FA50-32D2-5BEF-D604C8E5960C}"/>
          </ac:spMkLst>
        </pc:spChg>
        <pc:spChg chg="mod">
          <ac:chgData name="Doug Clemens" userId="35a62a6d-e130-4058-b6b7-ea015cd15c6d" providerId="ADAL" clId="{A24324EC-E728-4BE1-AE7C-61A12ACAE3A2}" dt="2023-10-05T16:09:07.748" v="272" actId="1076"/>
          <ac:spMkLst>
            <pc:docMk/>
            <pc:sldMk cId="1856908380" sldId="678"/>
            <ac:spMk id="9" creationId="{51712C88-3F4A-4FC6-9AF0-CAB09587A7C6}"/>
          </ac:spMkLst>
        </pc:spChg>
        <pc:spChg chg="add mod">
          <ac:chgData name="Doug Clemens" userId="35a62a6d-e130-4058-b6b7-ea015cd15c6d" providerId="ADAL" clId="{A24324EC-E728-4BE1-AE7C-61A12ACAE3A2}" dt="2023-10-05T16:09:17.975" v="273" actId="1076"/>
          <ac:spMkLst>
            <pc:docMk/>
            <pc:sldMk cId="1856908380" sldId="678"/>
            <ac:spMk id="10" creationId="{C45D334B-9235-74DF-007B-A9375775DA5E}"/>
          </ac:spMkLst>
        </pc:spChg>
        <pc:picChg chg="add mod">
          <ac:chgData name="Doug Clemens" userId="35a62a6d-e130-4058-b6b7-ea015cd15c6d" providerId="ADAL" clId="{A24324EC-E728-4BE1-AE7C-61A12ACAE3A2}" dt="2023-10-05T16:18:15.653" v="342" actId="14100"/>
          <ac:picMkLst>
            <pc:docMk/>
            <pc:sldMk cId="1856908380" sldId="678"/>
            <ac:picMk id="11" creationId="{EDF23F25-04B1-410F-06E2-7FBD76C7DF6D}"/>
          </ac:picMkLst>
        </pc:picChg>
        <pc:picChg chg="add mod">
          <ac:chgData name="Doug Clemens" userId="35a62a6d-e130-4058-b6b7-ea015cd15c6d" providerId="ADAL" clId="{A24324EC-E728-4BE1-AE7C-61A12ACAE3A2}" dt="2023-10-05T16:18:11.659" v="341"/>
          <ac:picMkLst>
            <pc:docMk/>
            <pc:sldMk cId="1856908380" sldId="678"/>
            <ac:picMk id="12" creationId="{6F00A3DB-F814-2152-C2DF-8216C75D9881}"/>
          </ac:picMkLst>
        </pc:picChg>
        <pc:picChg chg="del">
          <ac:chgData name="Doug Clemens" userId="35a62a6d-e130-4058-b6b7-ea015cd15c6d" providerId="ADAL" clId="{A24324EC-E728-4BE1-AE7C-61A12ACAE3A2}" dt="2023-10-05T16:09:35.282" v="274" actId="478"/>
          <ac:picMkLst>
            <pc:docMk/>
            <pc:sldMk cId="1856908380" sldId="678"/>
            <ac:picMk id="19" creationId="{49D7EEA7-3A41-F214-5596-EF4264AEE8A3}"/>
          </ac:picMkLst>
        </pc:picChg>
        <pc:picChg chg="del">
          <ac:chgData name="Doug Clemens" userId="35a62a6d-e130-4058-b6b7-ea015cd15c6d" providerId="ADAL" clId="{A24324EC-E728-4BE1-AE7C-61A12ACAE3A2}" dt="2023-10-05T16:18:09.928" v="340" actId="478"/>
          <ac:picMkLst>
            <pc:docMk/>
            <pc:sldMk cId="1856908380" sldId="678"/>
            <ac:picMk id="20" creationId="{3D1C32BE-E1B3-626A-585A-578CDECA795B}"/>
          </ac:picMkLst>
        </pc:picChg>
        <pc:picChg chg="add mod">
          <ac:chgData name="Doug Clemens" userId="35a62a6d-e130-4058-b6b7-ea015cd15c6d" providerId="ADAL" clId="{A24324EC-E728-4BE1-AE7C-61A12ACAE3A2}" dt="2023-10-05T16:09:17.975" v="273" actId="1076"/>
          <ac:picMkLst>
            <pc:docMk/>
            <pc:sldMk cId="1856908380" sldId="678"/>
            <ac:picMk id="2050" creationId="{59EDADB8-C428-2B76-A10F-4B88C797BC16}"/>
          </ac:picMkLst>
        </pc:picChg>
      </pc:sldChg>
      <pc:sldChg chg="delSp modSp add del mod">
        <pc:chgData name="Doug Clemens" userId="35a62a6d-e130-4058-b6b7-ea015cd15c6d" providerId="ADAL" clId="{A24324EC-E728-4BE1-AE7C-61A12ACAE3A2}" dt="2023-10-05T16:05:25.211" v="192" actId="2696"/>
        <pc:sldMkLst>
          <pc:docMk/>
          <pc:sldMk cId="2593885354" sldId="678"/>
        </pc:sldMkLst>
        <pc:spChg chg="del">
          <ac:chgData name="Doug Clemens" userId="35a62a6d-e130-4058-b6b7-ea015cd15c6d" providerId="ADAL" clId="{A24324EC-E728-4BE1-AE7C-61A12ACAE3A2}" dt="2023-10-05T16:05:10.965" v="187" actId="478"/>
          <ac:spMkLst>
            <pc:docMk/>
            <pc:sldMk cId="2593885354" sldId="678"/>
            <ac:spMk id="4" creationId="{5C5E45B2-B9B1-CA35-3511-8509823EF430}"/>
          </ac:spMkLst>
        </pc:spChg>
        <pc:spChg chg="del mod">
          <ac:chgData name="Doug Clemens" userId="35a62a6d-e130-4058-b6b7-ea015cd15c6d" providerId="ADAL" clId="{A24324EC-E728-4BE1-AE7C-61A12ACAE3A2}" dt="2023-10-05T16:05:21.702" v="191" actId="478"/>
          <ac:spMkLst>
            <pc:docMk/>
            <pc:sldMk cId="2593885354" sldId="678"/>
            <ac:spMk id="11" creationId="{D0844174-5C30-7B23-1E69-B3ECEC77E1E7}"/>
          </ac:spMkLst>
        </pc:spChg>
        <pc:picChg chg="del">
          <ac:chgData name="Doug Clemens" userId="35a62a6d-e130-4058-b6b7-ea015cd15c6d" providerId="ADAL" clId="{A24324EC-E728-4BE1-AE7C-61A12ACAE3A2}" dt="2023-10-05T16:05:08.866" v="186" actId="478"/>
          <ac:picMkLst>
            <pc:docMk/>
            <pc:sldMk cId="2593885354" sldId="678"/>
            <ac:picMk id="3" creationId="{025C773D-EBFA-33DE-C034-AA3216332C72}"/>
          </ac:picMkLst>
        </pc:picChg>
        <pc:picChg chg="del">
          <ac:chgData name="Doug Clemens" userId="35a62a6d-e130-4058-b6b7-ea015cd15c6d" providerId="ADAL" clId="{A24324EC-E728-4BE1-AE7C-61A12ACAE3A2}" dt="2023-10-05T16:05:08.211" v="185" actId="478"/>
          <ac:picMkLst>
            <pc:docMk/>
            <pc:sldMk cId="2593885354" sldId="678"/>
            <ac:picMk id="1026" creationId="{13769DED-BA6A-7301-8397-469B717C4D7C}"/>
          </ac:picMkLst>
        </pc:picChg>
      </pc:sldChg>
      <pc:sldChg chg="modSp del">
        <pc:chgData name="Doug Clemens" userId="35a62a6d-e130-4058-b6b7-ea015cd15c6d" providerId="ADAL" clId="{A24324EC-E728-4BE1-AE7C-61A12ACAE3A2}" dt="2023-10-05T15:58:48.786" v="108" actId="2696"/>
        <pc:sldMkLst>
          <pc:docMk/>
          <pc:sldMk cId="3055458865" sldId="678"/>
        </pc:sldMkLst>
        <pc:spChg chg="mod">
          <ac:chgData name="Doug Clemens" userId="35a62a6d-e130-4058-b6b7-ea015cd15c6d" providerId="ADAL" clId="{A24324EC-E728-4BE1-AE7C-61A12ACAE3A2}" dt="2023-10-05T15:54:52.397" v="15"/>
          <ac:spMkLst>
            <pc:docMk/>
            <pc:sldMk cId="3055458865" sldId="678"/>
            <ac:spMk id="21" creationId="{37CD8629-2E8F-930A-9CC1-7ABFEE2CDF0A}"/>
          </ac:spMkLst>
        </pc:spChg>
      </pc:sldChg>
      <pc:sldMasterChg chg="modSp modSldLayout">
        <pc:chgData name="Doug Clemens" userId="35a62a6d-e130-4058-b6b7-ea015cd15c6d" providerId="ADAL" clId="{A24324EC-E728-4BE1-AE7C-61A12ACAE3A2}" dt="2023-10-05T15:54:52.397" v="15"/>
        <pc:sldMasterMkLst>
          <pc:docMk/>
          <pc:sldMasterMk cId="3484212091" sldId="2147483648"/>
        </pc:sldMasterMkLst>
        <pc:spChg chg="mod">
          <ac:chgData name="Doug Clemens" userId="35a62a6d-e130-4058-b6b7-ea015cd15c6d" providerId="ADAL" clId="{A24324EC-E728-4BE1-AE7C-61A12ACAE3A2}" dt="2023-10-05T15:54:52.397" v="15"/>
          <ac:spMkLst>
            <pc:docMk/>
            <pc:sldMasterMk cId="3484212091" sldId="2147483648"/>
            <ac:spMk id="4" creationId="{79EA854E-D019-8628-6D12-B2D767AE4DA9}"/>
          </ac:spMkLst>
        </pc:spChg>
        <pc:sldLayoutChg chg="modSp">
          <pc:chgData name="Doug Clemens" userId="35a62a6d-e130-4058-b6b7-ea015cd15c6d" providerId="ADAL" clId="{A24324EC-E728-4BE1-AE7C-61A12ACAE3A2}" dt="2023-10-05T15:54:52.397" v="15"/>
          <pc:sldLayoutMkLst>
            <pc:docMk/>
            <pc:sldMasterMk cId="3484212091" sldId="2147483648"/>
            <pc:sldLayoutMk cId="2694732090" sldId="2147483649"/>
          </pc:sldLayoutMkLst>
          <pc:spChg chg="mod">
            <ac:chgData name="Doug Clemens" userId="35a62a6d-e130-4058-b6b7-ea015cd15c6d" providerId="ADAL" clId="{A24324EC-E728-4BE1-AE7C-61A12ACAE3A2}" dt="2023-10-05T15:54:52.397" v="15"/>
            <ac:spMkLst>
              <pc:docMk/>
              <pc:sldMasterMk cId="3484212091" sldId="2147483648"/>
              <pc:sldLayoutMk cId="2694732090" sldId="2147483649"/>
              <ac:spMk id="4" creationId="{4A0CE90F-FAAB-6B78-D85B-9B939A8B0A88}"/>
            </ac:spMkLst>
          </pc:spChg>
        </pc:sldLayoutChg>
        <pc:sldLayoutChg chg="modSp">
          <pc:chgData name="Doug Clemens" userId="35a62a6d-e130-4058-b6b7-ea015cd15c6d" providerId="ADAL" clId="{A24324EC-E728-4BE1-AE7C-61A12ACAE3A2}" dt="2023-10-05T15:54:52.397" v="15"/>
          <pc:sldLayoutMkLst>
            <pc:docMk/>
            <pc:sldMasterMk cId="3484212091" sldId="2147483648"/>
            <pc:sldLayoutMk cId="2001080573" sldId="2147483650"/>
          </pc:sldLayoutMkLst>
          <pc:spChg chg="mod">
            <ac:chgData name="Doug Clemens" userId="35a62a6d-e130-4058-b6b7-ea015cd15c6d" providerId="ADAL" clId="{A24324EC-E728-4BE1-AE7C-61A12ACAE3A2}" dt="2023-10-05T15:54:52.397" v="15"/>
            <ac:spMkLst>
              <pc:docMk/>
              <pc:sldMasterMk cId="3484212091" sldId="2147483648"/>
              <pc:sldLayoutMk cId="2001080573" sldId="2147483650"/>
              <ac:spMk id="4" creationId="{9764DEA2-02B7-1534-DE18-192149D3DCAA}"/>
            </ac:spMkLst>
          </pc:spChg>
        </pc:sldLayoutChg>
        <pc:sldLayoutChg chg="modSp">
          <pc:chgData name="Doug Clemens" userId="35a62a6d-e130-4058-b6b7-ea015cd15c6d" providerId="ADAL" clId="{A24324EC-E728-4BE1-AE7C-61A12ACAE3A2}" dt="2023-10-05T15:54:52.397" v="15"/>
          <pc:sldLayoutMkLst>
            <pc:docMk/>
            <pc:sldMasterMk cId="3484212091" sldId="2147483648"/>
            <pc:sldLayoutMk cId="2913740768" sldId="2147483651"/>
          </pc:sldLayoutMkLst>
          <pc:spChg chg="mod">
            <ac:chgData name="Doug Clemens" userId="35a62a6d-e130-4058-b6b7-ea015cd15c6d" providerId="ADAL" clId="{A24324EC-E728-4BE1-AE7C-61A12ACAE3A2}" dt="2023-10-05T15:54:52.397" v="15"/>
            <ac:spMkLst>
              <pc:docMk/>
              <pc:sldMasterMk cId="3484212091" sldId="2147483648"/>
              <pc:sldLayoutMk cId="2913740768" sldId="2147483651"/>
              <ac:spMk id="4" creationId="{12ADD796-8A6F-7845-9D18-D0F9EDC5E052}"/>
            </ac:spMkLst>
          </pc:spChg>
        </pc:sldLayoutChg>
        <pc:sldLayoutChg chg="modSp">
          <pc:chgData name="Doug Clemens" userId="35a62a6d-e130-4058-b6b7-ea015cd15c6d" providerId="ADAL" clId="{A24324EC-E728-4BE1-AE7C-61A12ACAE3A2}" dt="2023-10-05T15:54:52.397" v="15"/>
          <pc:sldLayoutMkLst>
            <pc:docMk/>
            <pc:sldMasterMk cId="3484212091" sldId="2147483648"/>
            <pc:sldLayoutMk cId="4114637943" sldId="2147483652"/>
          </pc:sldLayoutMkLst>
          <pc:spChg chg="mod">
            <ac:chgData name="Doug Clemens" userId="35a62a6d-e130-4058-b6b7-ea015cd15c6d" providerId="ADAL" clId="{A24324EC-E728-4BE1-AE7C-61A12ACAE3A2}" dt="2023-10-05T15:54:52.397" v="15"/>
            <ac:spMkLst>
              <pc:docMk/>
              <pc:sldMasterMk cId="3484212091" sldId="2147483648"/>
              <pc:sldLayoutMk cId="4114637943" sldId="2147483652"/>
              <ac:spMk id="5" creationId="{0B43FCC5-5AF2-8E86-38C3-9C2BA21D0ABE}"/>
            </ac:spMkLst>
          </pc:spChg>
        </pc:sldLayoutChg>
        <pc:sldLayoutChg chg="modSp">
          <pc:chgData name="Doug Clemens" userId="35a62a6d-e130-4058-b6b7-ea015cd15c6d" providerId="ADAL" clId="{A24324EC-E728-4BE1-AE7C-61A12ACAE3A2}" dt="2023-10-05T15:54:52.397" v="15"/>
          <pc:sldLayoutMkLst>
            <pc:docMk/>
            <pc:sldMasterMk cId="3484212091" sldId="2147483648"/>
            <pc:sldLayoutMk cId="3976753645" sldId="2147483653"/>
          </pc:sldLayoutMkLst>
          <pc:spChg chg="mod">
            <ac:chgData name="Doug Clemens" userId="35a62a6d-e130-4058-b6b7-ea015cd15c6d" providerId="ADAL" clId="{A24324EC-E728-4BE1-AE7C-61A12ACAE3A2}" dt="2023-10-05T15:54:52.397" v="15"/>
            <ac:spMkLst>
              <pc:docMk/>
              <pc:sldMasterMk cId="3484212091" sldId="2147483648"/>
              <pc:sldLayoutMk cId="3976753645" sldId="2147483653"/>
              <ac:spMk id="7" creationId="{F61AA534-202C-8273-9512-975A63760ECA}"/>
            </ac:spMkLst>
          </pc:spChg>
        </pc:sldLayoutChg>
        <pc:sldLayoutChg chg="modSp">
          <pc:chgData name="Doug Clemens" userId="35a62a6d-e130-4058-b6b7-ea015cd15c6d" providerId="ADAL" clId="{A24324EC-E728-4BE1-AE7C-61A12ACAE3A2}" dt="2023-10-05T15:54:52.397" v="15"/>
          <pc:sldLayoutMkLst>
            <pc:docMk/>
            <pc:sldMasterMk cId="3484212091" sldId="2147483648"/>
            <pc:sldLayoutMk cId="2598380203" sldId="2147483654"/>
          </pc:sldLayoutMkLst>
          <pc:spChg chg="mod">
            <ac:chgData name="Doug Clemens" userId="35a62a6d-e130-4058-b6b7-ea015cd15c6d" providerId="ADAL" clId="{A24324EC-E728-4BE1-AE7C-61A12ACAE3A2}" dt="2023-10-05T15:54:52.397" v="15"/>
            <ac:spMkLst>
              <pc:docMk/>
              <pc:sldMasterMk cId="3484212091" sldId="2147483648"/>
              <pc:sldLayoutMk cId="2598380203" sldId="2147483654"/>
              <ac:spMk id="3" creationId="{E6473C48-B39C-AE59-E284-4CF812014B9F}"/>
            </ac:spMkLst>
          </pc:spChg>
        </pc:sldLayoutChg>
        <pc:sldLayoutChg chg="modSp">
          <pc:chgData name="Doug Clemens" userId="35a62a6d-e130-4058-b6b7-ea015cd15c6d" providerId="ADAL" clId="{A24324EC-E728-4BE1-AE7C-61A12ACAE3A2}" dt="2023-10-05T15:54:52.397" v="15"/>
          <pc:sldLayoutMkLst>
            <pc:docMk/>
            <pc:sldMasterMk cId="3484212091" sldId="2147483648"/>
            <pc:sldLayoutMk cId="1764687416" sldId="2147483655"/>
          </pc:sldLayoutMkLst>
          <pc:spChg chg="mod">
            <ac:chgData name="Doug Clemens" userId="35a62a6d-e130-4058-b6b7-ea015cd15c6d" providerId="ADAL" clId="{A24324EC-E728-4BE1-AE7C-61A12ACAE3A2}" dt="2023-10-05T15:54:52.397" v="15"/>
            <ac:spMkLst>
              <pc:docMk/>
              <pc:sldMasterMk cId="3484212091" sldId="2147483648"/>
              <pc:sldLayoutMk cId="1764687416" sldId="2147483655"/>
              <ac:spMk id="2" creationId="{6135B4B5-5D30-2E2D-BD20-95FABE8C9BC9}"/>
            </ac:spMkLst>
          </pc:spChg>
        </pc:sldLayoutChg>
        <pc:sldLayoutChg chg="modSp">
          <pc:chgData name="Doug Clemens" userId="35a62a6d-e130-4058-b6b7-ea015cd15c6d" providerId="ADAL" clId="{A24324EC-E728-4BE1-AE7C-61A12ACAE3A2}" dt="2023-10-05T15:54:52.397" v="15"/>
          <pc:sldLayoutMkLst>
            <pc:docMk/>
            <pc:sldMasterMk cId="3484212091" sldId="2147483648"/>
            <pc:sldLayoutMk cId="4135666012" sldId="2147483656"/>
          </pc:sldLayoutMkLst>
          <pc:spChg chg="mod">
            <ac:chgData name="Doug Clemens" userId="35a62a6d-e130-4058-b6b7-ea015cd15c6d" providerId="ADAL" clId="{A24324EC-E728-4BE1-AE7C-61A12ACAE3A2}" dt="2023-10-05T15:54:52.397" v="15"/>
            <ac:spMkLst>
              <pc:docMk/>
              <pc:sldMasterMk cId="3484212091" sldId="2147483648"/>
              <pc:sldLayoutMk cId="4135666012" sldId="2147483656"/>
              <ac:spMk id="5" creationId="{BA9B2107-8834-94BC-983A-8026A818898E}"/>
            </ac:spMkLst>
          </pc:spChg>
        </pc:sldLayoutChg>
        <pc:sldLayoutChg chg="modSp">
          <pc:chgData name="Doug Clemens" userId="35a62a6d-e130-4058-b6b7-ea015cd15c6d" providerId="ADAL" clId="{A24324EC-E728-4BE1-AE7C-61A12ACAE3A2}" dt="2023-10-05T15:54:52.397" v="15"/>
          <pc:sldLayoutMkLst>
            <pc:docMk/>
            <pc:sldMasterMk cId="3484212091" sldId="2147483648"/>
            <pc:sldLayoutMk cId="2750246970" sldId="2147483657"/>
          </pc:sldLayoutMkLst>
          <pc:spChg chg="mod">
            <ac:chgData name="Doug Clemens" userId="35a62a6d-e130-4058-b6b7-ea015cd15c6d" providerId="ADAL" clId="{A24324EC-E728-4BE1-AE7C-61A12ACAE3A2}" dt="2023-10-05T15:54:52.397" v="15"/>
            <ac:spMkLst>
              <pc:docMk/>
              <pc:sldMasterMk cId="3484212091" sldId="2147483648"/>
              <pc:sldLayoutMk cId="2750246970" sldId="2147483657"/>
              <ac:spMk id="5" creationId="{D9E4D12B-5936-1962-C9D7-AC333458392A}"/>
            </ac:spMkLst>
          </pc:spChg>
        </pc:sldLayoutChg>
        <pc:sldLayoutChg chg="modSp">
          <pc:chgData name="Doug Clemens" userId="35a62a6d-e130-4058-b6b7-ea015cd15c6d" providerId="ADAL" clId="{A24324EC-E728-4BE1-AE7C-61A12ACAE3A2}" dt="2023-10-05T15:54:52.397" v="15"/>
          <pc:sldLayoutMkLst>
            <pc:docMk/>
            <pc:sldMasterMk cId="3484212091" sldId="2147483648"/>
            <pc:sldLayoutMk cId="3082365004" sldId="2147483658"/>
          </pc:sldLayoutMkLst>
          <pc:spChg chg="mod">
            <ac:chgData name="Doug Clemens" userId="35a62a6d-e130-4058-b6b7-ea015cd15c6d" providerId="ADAL" clId="{A24324EC-E728-4BE1-AE7C-61A12ACAE3A2}" dt="2023-10-05T15:54:52.397" v="15"/>
            <ac:spMkLst>
              <pc:docMk/>
              <pc:sldMasterMk cId="3484212091" sldId="2147483648"/>
              <pc:sldLayoutMk cId="3082365004" sldId="2147483658"/>
              <ac:spMk id="4" creationId="{4477CC6D-9AD4-4108-0B4D-4D8052210283}"/>
            </ac:spMkLst>
          </pc:spChg>
        </pc:sldLayoutChg>
        <pc:sldLayoutChg chg="modSp">
          <pc:chgData name="Doug Clemens" userId="35a62a6d-e130-4058-b6b7-ea015cd15c6d" providerId="ADAL" clId="{A24324EC-E728-4BE1-AE7C-61A12ACAE3A2}" dt="2023-10-05T15:54:52.397" v="15"/>
          <pc:sldLayoutMkLst>
            <pc:docMk/>
            <pc:sldMasterMk cId="3484212091" sldId="2147483648"/>
            <pc:sldLayoutMk cId="3515755137" sldId="2147483659"/>
          </pc:sldLayoutMkLst>
          <pc:spChg chg="mod">
            <ac:chgData name="Doug Clemens" userId="35a62a6d-e130-4058-b6b7-ea015cd15c6d" providerId="ADAL" clId="{A24324EC-E728-4BE1-AE7C-61A12ACAE3A2}" dt="2023-10-05T15:54:52.397" v="15"/>
            <ac:spMkLst>
              <pc:docMk/>
              <pc:sldMasterMk cId="3484212091" sldId="2147483648"/>
              <pc:sldLayoutMk cId="3515755137" sldId="2147483659"/>
              <ac:spMk id="4" creationId="{90BBB87D-B32B-ACB1-02CF-6D94C240A5CE}"/>
            </ac:spMkLst>
          </pc:spChg>
        </pc:sldLayoutChg>
      </pc:sldMasterChg>
    </pc:docChg>
  </pc:docChgLst>
  <pc:docChgLst>
    <pc:chgData name="Doug Clemens" userId="35a62a6d-e130-4058-b6b7-ea015cd15c6d" providerId="ADAL" clId="{53C3B84B-4354-484A-BEF9-BC7D45434EF8}"/>
    <pc:docChg chg="undo custSel modSld modMainMaster">
      <pc:chgData name="Doug Clemens" userId="35a62a6d-e130-4058-b6b7-ea015cd15c6d" providerId="ADAL" clId="{53C3B84B-4354-484A-BEF9-BC7D45434EF8}" dt="2024-02-08T17:53:15.305" v="65" actId="20577"/>
      <pc:docMkLst>
        <pc:docMk/>
      </pc:docMkLst>
      <pc:sldChg chg="addSp delSp modSp mod">
        <pc:chgData name="Doug Clemens" userId="35a62a6d-e130-4058-b6b7-ea015cd15c6d" providerId="ADAL" clId="{53C3B84B-4354-484A-BEF9-BC7D45434EF8}" dt="2024-02-08T17:51:17.853" v="34"/>
        <pc:sldMkLst>
          <pc:docMk/>
          <pc:sldMk cId="3525238548" sldId="665"/>
        </pc:sldMkLst>
        <pc:spChg chg="add mod">
          <ac:chgData name="Doug Clemens" userId="35a62a6d-e130-4058-b6b7-ea015cd15c6d" providerId="ADAL" clId="{53C3B84B-4354-484A-BEF9-BC7D45434EF8}" dt="2024-02-08T17:51:17.853" v="34"/>
          <ac:spMkLst>
            <pc:docMk/>
            <pc:sldMk cId="3525238548" sldId="665"/>
            <ac:spMk id="4" creationId="{A5514B68-FB58-B637-1770-1A297837492A}"/>
          </ac:spMkLst>
        </pc:spChg>
        <pc:spChg chg="del mod">
          <ac:chgData name="Doug Clemens" userId="35a62a6d-e130-4058-b6b7-ea015cd15c6d" providerId="ADAL" clId="{53C3B84B-4354-484A-BEF9-BC7D45434EF8}" dt="2024-02-08T17:51:17.415" v="33" actId="478"/>
          <ac:spMkLst>
            <pc:docMk/>
            <pc:sldMk cId="3525238548" sldId="665"/>
            <ac:spMk id="9" creationId="{51712C88-3F4A-4FC6-9AF0-CAB09587A7C6}"/>
          </ac:spMkLst>
        </pc:spChg>
      </pc:sldChg>
      <pc:sldChg chg="modSp">
        <pc:chgData name="Doug Clemens" userId="35a62a6d-e130-4058-b6b7-ea015cd15c6d" providerId="ADAL" clId="{53C3B84B-4354-484A-BEF9-BC7D45434EF8}" dt="2024-02-08T17:50:50.972" v="32"/>
        <pc:sldMkLst>
          <pc:docMk/>
          <pc:sldMk cId="4272580601" sldId="675"/>
        </pc:sldMkLst>
        <pc:spChg chg="mod">
          <ac:chgData name="Doug Clemens" userId="35a62a6d-e130-4058-b6b7-ea015cd15c6d" providerId="ADAL" clId="{53C3B84B-4354-484A-BEF9-BC7D45434EF8}" dt="2024-02-08T17:50:50.972" v="32"/>
          <ac:spMkLst>
            <pc:docMk/>
            <pc:sldMk cId="4272580601" sldId="675"/>
            <ac:spMk id="12" creationId="{FFFA0AB3-CBEB-5020-20F7-7557CC3525A9}"/>
          </ac:spMkLst>
        </pc:spChg>
      </pc:sldChg>
      <pc:sldChg chg="modSp">
        <pc:chgData name="Doug Clemens" userId="35a62a6d-e130-4058-b6b7-ea015cd15c6d" providerId="ADAL" clId="{53C3B84B-4354-484A-BEF9-BC7D45434EF8}" dt="2024-02-08T17:50:50.972" v="32"/>
        <pc:sldMkLst>
          <pc:docMk/>
          <pc:sldMk cId="3086976255" sldId="680"/>
        </pc:sldMkLst>
        <pc:spChg chg="mod">
          <ac:chgData name="Doug Clemens" userId="35a62a6d-e130-4058-b6b7-ea015cd15c6d" providerId="ADAL" clId="{53C3B84B-4354-484A-BEF9-BC7D45434EF8}" dt="2024-02-08T17:50:50.972" v="32"/>
          <ac:spMkLst>
            <pc:docMk/>
            <pc:sldMk cId="3086976255" sldId="680"/>
            <ac:spMk id="21" creationId="{37CD8629-2E8F-930A-9CC1-7ABFEE2CDF0A}"/>
          </ac:spMkLst>
        </pc:spChg>
      </pc:sldChg>
    </pc:docChg>
  </pc:docChgLst>
  <pc:docChgLst>
    <pc:chgData name="Jack Laufenberg" userId="0980a559-a079-4d0c-9f70-5180bf59d764" providerId="ADAL" clId="{E3AD24FC-0D94-44DC-9F1A-501C96DEDA45}"/>
    <pc:docChg chg="modSld">
      <pc:chgData name="Jack Laufenberg" userId="0980a559-a079-4d0c-9f70-5180bf59d764" providerId="ADAL" clId="{E3AD24FC-0D94-44DC-9F1A-501C96DEDA45}" dt="2023-02-01T15:33:15.439" v="5" actId="207"/>
      <pc:docMkLst>
        <pc:docMk/>
      </pc:docMkLst>
      <pc:sldChg chg="modSp mod">
        <pc:chgData name="Jack Laufenberg" userId="0980a559-a079-4d0c-9f70-5180bf59d764" providerId="ADAL" clId="{E3AD24FC-0D94-44DC-9F1A-501C96DEDA45}" dt="2023-02-01T15:33:15.439" v="5" actId="207"/>
        <pc:sldMkLst>
          <pc:docMk/>
          <pc:sldMk cId="3122722236" sldId="618"/>
        </pc:sldMkLst>
        <pc:spChg chg="mod">
          <ac:chgData name="Jack Laufenberg" userId="0980a559-a079-4d0c-9f70-5180bf59d764" providerId="ADAL" clId="{E3AD24FC-0D94-44DC-9F1A-501C96DEDA45}" dt="2023-02-01T15:33:15.439" v="5" actId="207"/>
          <ac:spMkLst>
            <pc:docMk/>
            <pc:sldMk cId="3122722236" sldId="618"/>
            <ac:spMk id="8" creationId="{00000000-0000-0000-0000-000000000000}"/>
          </ac:spMkLst>
        </pc:spChg>
        <pc:spChg chg="mod">
          <ac:chgData name="Jack Laufenberg" userId="0980a559-a079-4d0c-9f70-5180bf59d764" providerId="ADAL" clId="{E3AD24FC-0D94-44DC-9F1A-501C96DEDA45}" dt="2023-02-01T15:33:12.926" v="4" actId="207"/>
          <ac:spMkLst>
            <pc:docMk/>
            <pc:sldMk cId="3122722236" sldId="618"/>
            <ac:spMk id="11" creationId="{4B465ECE-10D3-0B45-B722-64DD164E35EE}"/>
          </ac:spMkLst>
        </pc:spChg>
      </pc:sldChg>
    </pc:docChg>
  </pc:docChgLst>
  <pc:docChgLst>
    <pc:chgData name="Doug Clemens" userId="35a62a6d-e130-4058-b6b7-ea015cd15c6d" providerId="ADAL" clId="{086E97C3-6A86-425E-A5A7-750EB86580B9}"/>
    <pc:docChg chg="undo custSel modSld modMainMaster">
      <pc:chgData name="Doug Clemens" userId="35a62a6d-e130-4058-b6b7-ea015cd15c6d" providerId="ADAL" clId="{086E97C3-6A86-425E-A5A7-750EB86580B9}" dt="2023-11-09T16:29:52.859" v="102" actId="20577"/>
      <pc:docMkLst>
        <pc:docMk/>
      </pc:docMkLst>
      <pc:sldChg chg="modSp">
        <pc:chgData name="Doug Clemens" userId="35a62a6d-e130-4058-b6b7-ea015cd15c6d" providerId="ADAL" clId="{086E97C3-6A86-425E-A5A7-750EB86580B9}" dt="2023-11-09T16:27:46.580" v="21"/>
        <pc:sldMkLst>
          <pc:docMk/>
          <pc:sldMk cId="76588958" sldId="677"/>
        </pc:sldMkLst>
        <pc:spChg chg="mod">
          <ac:chgData name="Doug Clemens" userId="35a62a6d-e130-4058-b6b7-ea015cd15c6d" providerId="ADAL" clId="{086E97C3-6A86-425E-A5A7-750EB86580B9}" dt="2023-11-09T16:27:46.580" v="21"/>
          <ac:spMkLst>
            <pc:docMk/>
            <pc:sldMk cId="76588958" sldId="677"/>
            <ac:spMk id="21" creationId="{37CD8629-2E8F-930A-9CC1-7ABFEE2CDF0A}"/>
          </ac:spMkLst>
        </pc:spChg>
      </pc:sldChg>
      <pc:sldChg chg="modSp">
        <pc:chgData name="Doug Clemens" userId="35a62a6d-e130-4058-b6b7-ea015cd15c6d" providerId="ADAL" clId="{086E97C3-6A86-425E-A5A7-750EB86580B9}" dt="2023-11-09T16:27:46.580" v="21"/>
        <pc:sldMkLst>
          <pc:docMk/>
          <pc:sldMk cId="1856908380" sldId="678"/>
        </pc:sldMkLst>
        <pc:spChg chg="mod">
          <ac:chgData name="Doug Clemens" userId="35a62a6d-e130-4058-b6b7-ea015cd15c6d" providerId="ADAL" clId="{086E97C3-6A86-425E-A5A7-750EB86580B9}" dt="2023-11-09T16:27:46.580" v="21"/>
          <ac:spMkLst>
            <pc:docMk/>
            <pc:sldMk cId="1856908380" sldId="678"/>
            <ac:spMk id="21" creationId="{37CD8629-2E8F-930A-9CC1-7ABFEE2CDF0A}"/>
          </ac:spMkLst>
        </pc:spChg>
      </pc:sldChg>
      <pc:sldChg chg="modSp">
        <pc:chgData name="Doug Clemens" userId="35a62a6d-e130-4058-b6b7-ea015cd15c6d" providerId="ADAL" clId="{086E97C3-6A86-425E-A5A7-750EB86580B9}" dt="2023-11-09T16:27:46.580" v="21"/>
        <pc:sldMkLst>
          <pc:docMk/>
          <pc:sldMk cId="3086976255" sldId="680"/>
        </pc:sldMkLst>
        <pc:spChg chg="mod">
          <ac:chgData name="Doug Clemens" userId="35a62a6d-e130-4058-b6b7-ea015cd15c6d" providerId="ADAL" clId="{086E97C3-6A86-425E-A5A7-750EB86580B9}" dt="2023-11-09T16:27:46.580" v="21"/>
          <ac:spMkLst>
            <pc:docMk/>
            <pc:sldMk cId="3086976255" sldId="680"/>
            <ac:spMk id="21" creationId="{37CD8629-2E8F-930A-9CC1-7ABFEE2CDF0A}"/>
          </ac:spMkLst>
        </pc:spChg>
      </pc:sldChg>
    </pc:docChg>
  </pc:docChgLst>
  <pc:docChgLst>
    <pc:chgData name="Doug Clemens" userId="35a62a6d-e130-4058-b6b7-ea015cd15c6d" providerId="ADAL" clId="{B2CF4356-2B58-41F3-B755-AC40B354A3C3}"/>
    <pc:docChg chg="undo redo custSel addSld modSld modMainMaster">
      <pc:chgData name="Doug Clemens" userId="35a62a6d-e130-4058-b6b7-ea015cd15c6d" providerId="ADAL" clId="{B2CF4356-2B58-41F3-B755-AC40B354A3C3}" dt="2024-10-16T13:44:11.117" v="313" actId="12788"/>
      <pc:docMkLst>
        <pc:docMk/>
      </pc:docMkLst>
      <pc:sldChg chg="modSp">
        <pc:chgData name="Doug Clemens" userId="35a62a6d-e130-4058-b6b7-ea015cd15c6d" providerId="ADAL" clId="{B2CF4356-2B58-41F3-B755-AC40B354A3C3}" dt="2024-10-10T13:53:00.262" v="22"/>
        <pc:sldMkLst>
          <pc:docMk/>
          <pc:sldMk cId="1031474589" sldId="447"/>
        </pc:sldMkLst>
        <pc:spChg chg="mod">
          <ac:chgData name="Doug Clemens" userId="35a62a6d-e130-4058-b6b7-ea015cd15c6d" providerId="ADAL" clId="{B2CF4356-2B58-41F3-B755-AC40B354A3C3}" dt="2024-10-10T13:53:00.262" v="22"/>
          <ac:spMkLst>
            <pc:docMk/>
            <pc:sldMk cId="1031474589" sldId="447"/>
            <ac:spMk id="10" creationId="{FD45CE75-29E0-D0BF-4AE7-F26A1A96D0ED}"/>
          </ac:spMkLst>
        </pc:spChg>
      </pc:sldChg>
      <pc:sldChg chg="modSp">
        <pc:chgData name="Doug Clemens" userId="35a62a6d-e130-4058-b6b7-ea015cd15c6d" providerId="ADAL" clId="{B2CF4356-2B58-41F3-B755-AC40B354A3C3}" dt="2024-10-10T13:53:00.262" v="22"/>
        <pc:sldMkLst>
          <pc:docMk/>
          <pc:sldMk cId="1077763423" sldId="475"/>
        </pc:sldMkLst>
        <pc:spChg chg="mod">
          <ac:chgData name="Doug Clemens" userId="35a62a6d-e130-4058-b6b7-ea015cd15c6d" providerId="ADAL" clId="{B2CF4356-2B58-41F3-B755-AC40B354A3C3}" dt="2024-10-10T13:53:00.262" v="22"/>
          <ac:spMkLst>
            <pc:docMk/>
            <pc:sldMk cId="1077763423" sldId="475"/>
            <ac:spMk id="5" creationId="{32EFCE5E-A877-79DC-385C-4AAC610EAD50}"/>
          </ac:spMkLst>
        </pc:spChg>
      </pc:sldChg>
      <pc:sldChg chg="modSp">
        <pc:chgData name="Doug Clemens" userId="35a62a6d-e130-4058-b6b7-ea015cd15c6d" providerId="ADAL" clId="{B2CF4356-2B58-41F3-B755-AC40B354A3C3}" dt="2024-10-10T13:53:00.262" v="22"/>
        <pc:sldMkLst>
          <pc:docMk/>
          <pc:sldMk cId="3805859230" sldId="490"/>
        </pc:sldMkLst>
        <pc:spChg chg="mod">
          <ac:chgData name="Doug Clemens" userId="35a62a6d-e130-4058-b6b7-ea015cd15c6d" providerId="ADAL" clId="{B2CF4356-2B58-41F3-B755-AC40B354A3C3}" dt="2024-10-10T13:53:00.262" v="22"/>
          <ac:spMkLst>
            <pc:docMk/>
            <pc:sldMk cId="3805859230" sldId="490"/>
            <ac:spMk id="12" creationId="{2EA33291-F9E7-3213-0685-CC675E7361E6}"/>
          </ac:spMkLst>
        </pc:spChg>
      </pc:sldChg>
      <pc:sldChg chg="modSp mod">
        <pc:chgData name="Doug Clemens" userId="35a62a6d-e130-4058-b6b7-ea015cd15c6d" providerId="ADAL" clId="{B2CF4356-2B58-41F3-B755-AC40B354A3C3}" dt="2024-10-10T13:52:42.017" v="21" actId="20577"/>
        <pc:sldMkLst>
          <pc:docMk/>
          <pc:sldMk cId="2918757687" sldId="492"/>
        </pc:sldMkLst>
        <pc:spChg chg="mod">
          <ac:chgData name="Doug Clemens" userId="35a62a6d-e130-4058-b6b7-ea015cd15c6d" providerId="ADAL" clId="{B2CF4356-2B58-41F3-B755-AC40B354A3C3}" dt="2024-10-10T13:52:42.017" v="21" actId="20577"/>
          <ac:spMkLst>
            <pc:docMk/>
            <pc:sldMk cId="2918757687" sldId="492"/>
            <ac:spMk id="5" creationId="{A163F025-0DD5-2448-0C67-CA1EF40BC7BA}"/>
          </ac:spMkLst>
        </pc:spChg>
      </pc:sldChg>
      <pc:sldChg chg="modSp">
        <pc:chgData name="Doug Clemens" userId="35a62a6d-e130-4058-b6b7-ea015cd15c6d" providerId="ADAL" clId="{B2CF4356-2B58-41F3-B755-AC40B354A3C3}" dt="2024-10-10T13:53:00.262" v="22"/>
        <pc:sldMkLst>
          <pc:docMk/>
          <pc:sldMk cId="2612088865" sldId="493"/>
        </pc:sldMkLst>
        <pc:spChg chg="mod">
          <ac:chgData name="Doug Clemens" userId="35a62a6d-e130-4058-b6b7-ea015cd15c6d" providerId="ADAL" clId="{B2CF4356-2B58-41F3-B755-AC40B354A3C3}" dt="2024-10-10T13:53:00.262" v="22"/>
          <ac:spMkLst>
            <pc:docMk/>
            <pc:sldMk cId="2612088865" sldId="493"/>
            <ac:spMk id="3" creationId="{096BF5FD-CDC3-8FA4-61E6-B2294E55AB06}"/>
          </ac:spMkLst>
        </pc:spChg>
      </pc:sldChg>
      <pc:sldChg chg="modSp">
        <pc:chgData name="Doug Clemens" userId="35a62a6d-e130-4058-b6b7-ea015cd15c6d" providerId="ADAL" clId="{B2CF4356-2B58-41F3-B755-AC40B354A3C3}" dt="2024-10-10T13:53:00.262" v="22"/>
        <pc:sldMkLst>
          <pc:docMk/>
          <pc:sldMk cId="702130929" sldId="596"/>
        </pc:sldMkLst>
        <pc:spChg chg="mod">
          <ac:chgData name="Doug Clemens" userId="35a62a6d-e130-4058-b6b7-ea015cd15c6d" providerId="ADAL" clId="{B2CF4356-2B58-41F3-B755-AC40B354A3C3}" dt="2024-10-10T13:53:00.262" v="22"/>
          <ac:spMkLst>
            <pc:docMk/>
            <pc:sldMk cId="702130929" sldId="596"/>
            <ac:spMk id="40" creationId="{FD2FBF37-E4E7-CDB6-F305-2A74A9715396}"/>
          </ac:spMkLst>
        </pc:spChg>
      </pc:sldChg>
      <pc:sldChg chg="modSp">
        <pc:chgData name="Doug Clemens" userId="35a62a6d-e130-4058-b6b7-ea015cd15c6d" providerId="ADAL" clId="{B2CF4356-2B58-41F3-B755-AC40B354A3C3}" dt="2024-10-10T13:53:00.262" v="22"/>
        <pc:sldMkLst>
          <pc:docMk/>
          <pc:sldMk cId="577790071" sldId="620"/>
        </pc:sldMkLst>
        <pc:spChg chg="mod">
          <ac:chgData name="Doug Clemens" userId="35a62a6d-e130-4058-b6b7-ea015cd15c6d" providerId="ADAL" clId="{B2CF4356-2B58-41F3-B755-AC40B354A3C3}" dt="2024-10-10T13:53:00.262" v="22"/>
          <ac:spMkLst>
            <pc:docMk/>
            <pc:sldMk cId="577790071" sldId="620"/>
            <ac:spMk id="14" creationId="{D9B935CB-FC24-6524-9CF5-D779F24DB479}"/>
          </ac:spMkLst>
        </pc:spChg>
      </pc:sldChg>
      <pc:sldChg chg="modSp mod">
        <pc:chgData name="Doug Clemens" userId="35a62a6d-e130-4058-b6b7-ea015cd15c6d" providerId="ADAL" clId="{B2CF4356-2B58-41F3-B755-AC40B354A3C3}" dt="2024-10-10T13:53:50.114" v="54" actId="20577"/>
        <pc:sldMkLst>
          <pc:docMk/>
          <pc:sldMk cId="1525924703" sldId="674"/>
        </pc:sldMkLst>
        <pc:spChg chg="mod">
          <ac:chgData name="Doug Clemens" userId="35a62a6d-e130-4058-b6b7-ea015cd15c6d" providerId="ADAL" clId="{B2CF4356-2B58-41F3-B755-AC40B354A3C3}" dt="2024-10-10T13:53:50.114" v="54" actId="20577"/>
          <ac:spMkLst>
            <pc:docMk/>
            <pc:sldMk cId="1525924703" sldId="674"/>
            <ac:spMk id="8" creationId="{1A30BC3E-A0D1-7229-467F-A333DB8FB8A2}"/>
          </ac:spMkLst>
        </pc:spChg>
        <pc:spChg chg="mod">
          <ac:chgData name="Doug Clemens" userId="35a62a6d-e130-4058-b6b7-ea015cd15c6d" providerId="ADAL" clId="{B2CF4356-2B58-41F3-B755-AC40B354A3C3}" dt="2024-10-10T13:53:00.262" v="22"/>
          <ac:spMkLst>
            <pc:docMk/>
            <pc:sldMk cId="1525924703" sldId="674"/>
            <ac:spMk id="15" creationId="{5FCD17C4-2050-260A-3685-57E0EDD4A2F5}"/>
          </ac:spMkLst>
        </pc:spChg>
      </pc:sldChg>
      <pc:sldChg chg="addSp delSp modSp mod">
        <pc:chgData name="Doug Clemens" userId="35a62a6d-e130-4058-b6b7-ea015cd15c6d" providerId="ADAL" clId="{B2CF4356-2B58-41F3-B755-AC40B354A3C3}" dt="2024-10-10T14:03:43.125" v="170" actId="1076"/>
        <pc:sldMkLst>
          <pc:docMk/>
          <pc:sldMk cId="816881237" sldId="693"/>
        </pc:sldMkLst>
        <pc:spChg chg="del">
          <ac:chgData name="Doug Clemens" userId="35a62a6d-e130-4058-b6b7-ea015cd15c6d" providerId="ADAL" clId="{B2CF4356-2B58-41F3-B755-AC40B354A3C3}" dt="2024-10-10T13:56:07.876" v="60" actId="478"/>
          <ac:spMkLst>
            <pc:docMk/>
            <pc:sldMk cId="816881237" sldId="693"/>
            <ac:spMk id="3" creationId="{994CC883-C6B6-3F0F-7993-04EBD21EB787}"/>
          </ac:spMkLst>
        </pc:spChg>
        <pc:spChg chg="del">
          <ac:chgData name="Doug Clemens" userId="35a62a6d-e130-4058-b6b7-ea015cd15c6d" providerId="ADAL" clId="{B2CF4356-2B58-41F3-B755-AC40B354A3C3}" dt="2024-10-10T13:56:02.274" v="59" actId="478"/>
          <ac:spMkLst>
            <pc:docMk/>
            <pc:sldMk cId="816881237" sldId="693"/>
            <ac:spMk id="5" creationId="{07B0D6E3-A50F-AF49-D8CE-4608F765CE47}"/>
          </ac:spMkLst>
        </pc:spChg>
        <pc:spChg chg="add mod">
          <ac:chgData name="Doug Clemens" userId="35a62a6d-e130-4058-b6b7-ea015cd15c6d" providerId="ADAL" clId="{B2CF4356-2B58-41F3-B755-AC40B354A3C3}" dt="2024-10-10T14:01:21.941" v="148" actId="1076"/>
          <ac:spMkLst>
            <pc:docMk/>
            <pc:sldMk cId="816881237" sldId="693"/>
            <ac:spMk id="10" creationId="{D07663D5-7F71-7668-E445-BDD724AE7020}"/>
          </ac:spMkLst>
        </pc:spChg>
        <pc:spChg chg="del">
          <ac:chgData name="Doug Clemens" userId="35a62a6d-e130-4058-b6b7-ea015cd15c6d" providerId="ADAL" clId="{B2CF4356-2B58-41F3-B755-AC40B354A3C3}" dt="2024-10-10T13:56:11.951" v="61" actId="478"/>
          <ac:spMkLst>
            <pc:docMk/>
            <pc:sldMk cId="816881237" sldId="693"/>
            <ac:spMk id="12" creationId="{AE3F8E24-DD44-FFE0-EAEB-96F22EB8A4BD}"/>
          </ac:spMkLst>
        </pc:spChg>
        <pc:spChg chg="del mod">
          <ac:chgData name="Doug Clemens" userId="35a62a6d-e130-4058-b6b7-ea015cd15c6d" providerId="ADAL" clId="{B2CF4356-2B58-41F3-B755-AC40B354A3C3}" dt="2024-10-10T13:55:58.739" v="58" actId="478"/>
          <ac:spMkLst>
            <pc:docMk/>
            <pc:sldMk cId="816881237" sldId="693"/>
            <ac:spMk id="13" creationId="{D40979A0-38C9-09DB-3B85-3C6524BA33BA}"/>
          </ac:spMkLst>
        </pc:spChg>
        <pc:spChg chg="add mod">
          <ac:chgData name="Doug Clemens" userId="35a62a6d-e130-4058-b6b7-ea015cd15c6d" providerId="ADAL" clId="{B2CF4356-2B58-41F3-B755-AC40B354A3C3}" dt="2024-10-10T14:01:24.608" v="149" actId="1076"/>
          <ac:spMkLst>
            <pc:docMk/>
            <pc:sldMk cId="816881237" sldId="693"/>
            <ac:spMk id="15" creationId="{6CD16BA5-E0EA-5F03-0840-27FAB3FA307C}"/>
          </ac:spMkLst>
        </pc:spChg>
        <pc:spChg chg="del">
          <ac:chgData name="Doug Clemens" userId="35a62a6d-e130-4058-b6b7-ea015cd15c6d" providerId="ADAL" clId="{B2CF4356-2B58-41F3-B755-AC40B354A3C3}" dt="2024-10-10T13:56:15.316" v="62" actId="478"/>
          <ac:spMkLst>
            <pc:docMk/>
            <pc:sldMk cId="816881237" sldId="693"/>
            <ac:spMk id="16" creationId="{3C183BE2-932F-F29B-08D4-A8EDF173DC6D}"/>
          </ac:spMkLst>
        </pc:spChg>
        <pc:spChg chg="add mod">
          <ac:chgData name="Doug Clemens" userId="35a62a6d-e130-4058-b6b7-ea015cd15c6d" providerId="ADAL" clId="{B2CF4356-2B58-41F3-B755-AC40B354A3C3}" dt="2024-10-10T14:03:16.164" v="167" actId="403"/>
          <ac:spMkLst>
            <pc:docMk/>
            <pc:sldMk cId="816881237" sldId="693"/>
            <ac:spMk id="18" creationId="{B3848F47-122A-2291-B4AA-8208062BAFEA}"/>
          </ac:spMkLst>
        </pc:spChg>
        <pc:spChg chg="add mod">
          <ac:chgData name="Doug Clemens" userId="35a62a6d-e130-4058-b6b7-ea015cd15c6d" providerId="ADAL" clId="{B2CF4356-2B58-41F3-B755-AC40B354A3C3}" dt="2024-10-10T14:03:20.138" v="168" actId="403"/>
          <ac:spMkLst>
            <pc:docMk/>
            <pc:sldMk cId="816881237" sldId="693"/>
            <ac:spMk id="19" creationId="{71D7A4BF-D9F1-787E-F6EE-A628A7B777AF}"/>
          </ac:spMkLst>
        </pc:spChg>
        <pc:spChg chg="add del">
          <ac:chgData name="Doug Clemens" userId="35a62a6d-e130-4058-b6b7-ea015cd15c6d" providerId="ADAL" clId="{B2CF4356-2B58-41F3-B755-AC40B354A3C3}" dt="2024-10-10T13:57:43.211" v="85" actId="22"/>
          <ac:spMkLst>
            <pc:docMk/>
            <pc:sldMk cId="816881237" sldId="693"/>
            <ac:spMk id="21" creationId="{31113BFB-4918-B8C6-6A1B-D6CA1270A896}"/>
          </ac:spMkLst>
        </pc:spChg>
        <pc:spChg chg="add del">
          <ac:chgData name="Doug Clemens" userId="35a62a6d-e130-4058-b6b7-ea015cd15c6d" providerId="ADAL" clId="{B2CF4356-2B58-41F3-B755-AC40B354A3C3}" dt="2024-10-10T13:57:48.525" v="87" actId="478"/>
          <ac:spMkLst>
            <pc:docMk/>
            <pc:sldMk cId="816881237" sldId="693"/>
            <ac:spMk id="23" creationId="{49667397-6DC4-67E8-5A18-45BC162A0B59}"/>
          </ac:spMkLst>
        </pc:spChg>
        <pc:spChg chg="add mod">
          <ac:chgData name="Doug Clemens" userId="35a62a6d-e130-4058-b6b7-ea015cd15c6d" providerId="ADAL" clId="{B2CF4356-2B58-41F3-B755-AC40B354A3C3}" dt="2024-10-10T14:03:43.125" v="170" actId="1076"/>
          <ac:spMkLst>
            <pc:docMk/>
            <pc:sldMk cId="816881237" sldId="693"/>
            <ac:spMk id="33" creationId="{8A1D29FC-2385-9BE9-30FF-2B50459137A0}"/>
          </ac:spMkLst>
        </pc:spChg>
        <pc:picChg chg="del">
          <ac:chgData name="Doug Clemens" userId="35a62a6d-e130-4058-b6b7-ea015cd15c6d" providerId="ADAL" clId="{B2CF4356-2B58-41F3-B755-AC40B354A3C3}" dt="2024-10-10T13:55:52.781" v="56" actId="478"/>
          <ac:picMkLst>
            <pc:docMk/>
            <pc:sldMk cId="816881237" sldId="693"/>
            <ac:picMk id="7" creationId="{227C90EE-EB9B-13AA-929C-41C60B04B2E1}"/>
          </ac:picMkLst>
        </pc:picChg>
        <pc:picChg chg="add del mod">
          <ac:chgData name="Doug Clemens" userId="35a62a6d-e130-4058-b6b7-ea015cd15c6d" providerId="ADAL" clId="{B2CF4356-2B58-41F3-B755-AC40B354A3C3}" dt="2024-10-10T13:58:46.152" v="89" actId="478"/>
          <ac:picMkLst>
            <pc:docMk/>
            <pc:sldMk cId="816881237" sldId="693"/>
            <ac:picMk id="25" creationId="{167FE36D-564F-5E52-41CB-42D8B94F2AF0}"/>
          </ac:picMkLst>
        </pc:picChg>
        <pc:picChg chg="add mod">
          <ac:chgData name="Doug Clemens" userId="35a62a6d-e130-4058-b6b7-ea015cd15c6d" providerId="ADAL" clId="{B2CF4356-2B58-41F3-B755-AC40B354A3C3}" dt="2024-10-10T14:01:48.493" v="152" actId="1076"/>
          <ac:picMkLst>
            <pc:docMk/>
            <pc:sldMk cId="816881237" sldId="693"/>
            <ac:picMk id="27" creationId="{9BEC7FA3-67FC-322C-8D90-8E8A5D21144A}"/>
          </ac:picMkLst>
        </pc:picChg>
        <pc:picChg chg="add mod">
          <ac:chgData name="Doug Clemens" userId="35a62a6d-e130-4058-b6b7-ea015cd15c6d" providerId="ADAL" clId="{B2CF4356-2B58-41F3-B755-AC40B354A3C3}" dt="2024-10-10T14:01:30.346" v="150" actId="1076"/>
          <ac:picMkLst>
            <pc:docMk/>
            <pc:sldMk cId="816881237" sldId="693"/>
            <ac:picMk id="29" creationId="{4BD008A1-B0E7-65EE-AD20-5A4AD964D673}"/>
          </ac:picMkLst>
        </pc:picChg>
        <pc:cxnChg chg="del">
          <ac:chgData name="Doug Clemens" userId="35a62a6d-e130-4058-b6b7-ea015cd15c6d" providerId="ADAL" clId="{B2CF4356-2B58-41F3-B755-AC40B354A3C3}" dt="2024-10-10T13:56:07.876" v="60" actId="478"/>
          <ac:cxnSpMkLst>
            <pc:docMk/>
            <pc:sldMk cId="816881237" sldId="693"/>
            <ac:cxnSpMk id="9" creationId="{E099EC17-20AD-75C4-3826-DBFAFA680414}"/>
          </ac:cxnSpMkLst>
        </pc:cxnChg>
        <pc:cxnChg chg="del">
          <ac:chgData name="Doug Clemens" userId="35a62a6d-e130-4058-b6b7-ea015cd15c6d" providerId="ADAL" clId="{B2CF4356-2B58-41F3-B755-AC40B354A3C3}" dt="2024-10-10T13:56:07.876" v="60" actId="478"/>
          <ac:cxnSpMkLst>
            <pc:docMk/>
            <pc:sldMk cId="816881237" sldId="693"/>
            <ac:cxnSpMk id="11" creationId="{D24320F9-4CC1-8D0F-4BD3-407FB5F0CB72}"/>
          </ac:cxnSpMkLst>
        </pc:cxnChg>
        <pc:cxnChg chg="add mod">
          <ac:chgData name="Doug Clemens" userId="35a62a6d-e130-4058-b6b7-ea015cd15c6d" providerId="ADAL" clId="{B2CF4356-2B58-41F3-B755-AC40B354A3C3}" dt="2024-10-10T14:03:04.498" v="166" actId="14100"/>
          <ac:cxnSpMkLst>
            <pc:docMk/>
            <pc:sldMk cId="816881237" sldId="693"/>
            <ac:cxnSpMk id="31" creationId="{88C3E214-1EBE-B4BE-F6E5-EAF4FE29D576}"/>
          </ac:cxnSpMkLst>
        </pc:cxnChg>
      </pc:sldChg>
      <pc:sldChg chg="add">
        <pc:chgData name="Doug Clemens" userId="35a62a6d-e130-4058-b6b7-ea015cd15c6d" providerId="ADAL" clId="{B2CF4356-2B58-41F3-B755-AC40B354A3C3}" dt="2024-10-10T13:55:49.761" v="55"/>
        <pc:sldMkLst>
          <pc:docMk/>
          <pc:sldMk cId="1115333785" sldId="694"/>
        </pc:sldMkLst>
      </pc:sldChg>
      <pc:sldChg chg="addSp delSp modSp add mod">
        <pc:chgData name="Doug Clemens" userId="35a62a6d-e130-4058-b6b7-ea015cd15c6d" providerId="ADAL" clId="{B2CF4356-2B58-41F3-B755-AC40B354A3C3}" dt="2024-10-16T13:44:11.117" v="313" actId="12788"/>
        <pc:sldMkLst>
          <pc:docMk/>
          <pc:sldMk cId="1475213205" sldId="695"/>
        </pc:sldMkLst>
        <pc:spChg chg="mod">
          <ac:chgData name="Doug Clemens" userId="35a62a6d-e130-4058-b6b7-ea015cd15c6d" providerId="ADAL" clId="{B2CF4356-2B58-41F3-B755-AC40B354A3C3}" dt="2024-10-16T13:42:58.751" v="272" actId="1076"/>
          <ac:spMkLst>
            <pc:docMk/>
            <pc:sldMk cId="1475213205" sldId="695"/>
            <ac:spMk id="3" creationId="{994CC883-C6B6-3F0F-7993-04EBD21EB787}"/>
          </ac:spMkLst>
        </pc:spChg>
        <pc:spChg chg="mod">
          <ac:chgData name="Doug Clemens" userId="35a62a6d-e130-4058-b6b7-ea015cd15c6d" providerId="ADAL" clId="{B2CF4356-2B58-41F3-B755-AC40B354A3C3}" dt="2024-10-16T13:43:02.186" v="273" actId="1076"/>
          <ac:spMkLst>
            <pc:docMk/>
            <pc:sldMk cId="1475213205" sldId="695"/>
            <ac:spMk id="5" creationId="{07B0D6E3-A50F-AF49-D8CE-4608F765CE47}"/>
          </ac:spMkLst>
        </pc:spChg>
        <pc:spChg chg="add del mod">
          <ac:chgData name="Doug Clemens" userId="35a62a6d-e130-4058-b6b7-ea015cd15c6d" providerId="ADAL" clId="{B2CF4356-2B58-41F3-B755-AC40B354A3C3}" dt="2024-10-16T13:43:24.159" v="275" actId="478"/>
          <ac:spMkLst>
            <pc:docMk/>
            <pc:sldMk cId="1475213205" sldId="695"/>
            <ac:spMk id="6" creationId="{B804A42D-9411-C022-9286-7019F47D63F3}"/>
          </ac:spMkLst>
        </pc:spChg>
        <pc:spChg chg="add mod">
          <ac:chgData name="Doug Clemens" userId="35a62a6d-e130-4058-b6b7-ea015cd15c6d" providerId="ADAL" clId="{B2CF4356-2B58-41F3-B755-AC40B354A3C3}" dt="2024-10-16T13:43:06.219" v="274" actId="1076"/>
          <ac:spMkLst>
            <pc:docMk/>
            <pc:sldMk cId="1475213205" sldId="695"/>
            <ac:spMk id="10" creationId="{8E2BA23D-4754-FDA3-846B-8E33FD454487}"/>
          </ac:spMkLst>
        </pc:spChg>
        <pc:spChg chg="del">
          <ac:chgData name="Doug Clemens" userId="35a62a6d-e130-4058-b6b7-ea015cd15c6d" providerId="ADAL" clId="{B2CF4356-2B58-41F3-B755-AC40B354A3C3}" dt="2024-10-16T13:42:00.320" v="257" actId="478"/>
          <ac:spMkLst>
            <pc:docMk/>
            <pc:sldMk cId="1475213205" sldId="695"/>
            <ac:spMk id="12" creationId="{AE3F8E24-DD44-FFE0-EAEB-96F22EB8A4BD}"/>
          </ac:spMkLst>
        </pc:spChg>
        <pc:spChg chg="del">
          <ac:chgData name="Doug Clemens" userId="35a62a6d-e130-4058-b6b7-ea015cd15c6d" providerId="ADAL" clId="{B2CF4356-2B58-41F3-B755-AC40B354A3C3}" dt="2024-10-16T13:39:56.826" v="172" actId="478"/>
          <ac:spMkLst>
            <pc:docMk/>
            <pc:sldMk cId="1475213205" sldId="695"/>
            <ac:spMk id="13" creationId="{D40979A0-38C9-09DB-3B85-3C6524BA33BA}"/>
          </ac:spMkLst>
        </pc:spChg>
        <pc:spChg chg="add mod">
          <ac:chgData name="Doug Clemens" userId="35a62a6d-e130-4058-b6b7-ea015cd15c6d" providerId="ADAL" clId="{B2CF4356-2B58-41F3-B755-AC40B354A3C3}" dt="2024-10-16T13:44:11.117" v="313" actId="12788"/>
          <ac:spMkLst>
            <pc:docMk/>
            <pc:sldMk cId="1475213205" sldId="695"/>
            <ac:spMk id="14" creationId="{F7565C8C-CE04-A52F-0296-C3091C5EDA8B}"/>
          </ac:spMkLst>
        </pc:spChg>
        <pc:spChg chg="del">
          <ac:chgData name="Doug Clemens" userId="35a62a6d-e130-4058-b6b7-ea015cd15c6d" providerId="ADAL" clId="{B2CF4356-2B58-41F3-B755-AC40B354A3C3}" dt="2024-10-16T13:42:23.134" v="263" actId="478"/>
          <ac:spMkLst>
            <pc:docMk/>
            <pc:sldMk cId="1475213205" sldId="695"/>
            <ac:spMk id="16" creationId="{3C183BE2-932F-F29B-08D4-A8EDF173DC6D}"/>
          </ac:spMkLst>
        </pc:spChg>
        <pc:picChg chg="del">
          <ac:chgData name="Doug Clemens" userId="35a62a6d-e130-4058-b6b7-ea015cd15c6d" providerId="ADAL" clId="{B2CF4356-2B58-41F3-B755-AC40B354A3C3}" dt="2024-10-16T13:40:09.762" v="179" actId="478"/>
          <ac:picMkLst>
            <pc:docMk/>
            <pc:sldMk cId="1475213205" sldId="695"/>
            <ac:picMk id="7" creationId="{227C90EE-EB9B-13AA-929C-41C60B04B2E1}"/>
          </ac:picMkLst>
        </pc:picChg>
        <pc:picChg chg="add del mod">
          <ac:chgData name="Doug Clemens" userId="35a62a6d-e130-4058-b6b7-ea015cd15c6d" providerId="ADAL" clId="{B2CF4356-2B58-41F3-B755-AC40B354A3C3}" dt="2024-10-16T13:42:08.596" v="260" actId="12788"/>
          <ac:picMkLst>
            <pc:docMk/>
            <pc:sldMk cId="1475213205" sldId="695"/>
            <ac:picMk id="1026" creationId="{74E23006-88C6-B061-0C56-214F7F53F6F2}"/>
          </ac:picMkLst>
        </pc:picChg>
        <pc:cxnChg chg="del">
          <ac:chgData name="Doug Clemens" userId="35a62a6d-e130-4058-b6b7-ea015cd15c6d" providerId="ADAL" clId="{B2CF4356-2B58-41F3-B755-AC40B354A3C3}" dt="2024-10-16T13:42:01.703" v="258" actId="478"/>
          <ac:cxnSpMkLst>
            <pc:docMk/>
            <pc:sldMk cId="1475213205" sldId="695"/>
            <ac:cxnSpMk id="9" creationId="{E099EC17-20AD-75C4-3826-DBFAFA680414}"/>
          </ac:cxnSpMkLst>
        </pc:cxnChg>
        <pc:cxnChg chg="del">
          <ac:chgData name="Doug Clemens" userId="35a62a6d-e130-4058-b6b7-ea015cd15c6d" providerId="ADAL" clId="{B2CF4356-2B58-41F3-B755-AC40B354A3C3}" dt="2024-10-16T13:42:03.257" v="259" actId="478"/>
          <ac:cxnSpMkLst>
            <pc:docMk/>
            <pc:sldMk cId="1475213205" sldId="695"/>
            <ac:cxnSpMk id="11" creationId="{D24320F9-4CC1-8D0F-4BD3-407FB5F0CB72}"/>
          </ac:cxnSpMkLst>
        </pc:cxnChg>
      </pc:sldChg>
      <pc:sldMasterChg chg="modSp modSldLayout">
        <pc:chgData name="Doug Clemens" userId="35a62a6d-e130-4058-b6b7-ea015cd15c6d" providerId="ADAL" clId="{B2CF4356-2B58-41F3-B755-AC40B354A3C3}" dt="2024-10-10T13:53:00.262" v="22"/>
        <pc:sldMasterMkLst>
          <pc:docMk/>
          <pc:sldMasterMk cId="3484212091" sldId="2147483648"/>
        </pc:sldMasterMkLst>
        <pc:spChg chg="mod">
          <ac:chgData name="Doug Clemens" userId="35a62a6d-e130-4058-b6b7-ea015cd15c6d" providerId="ADAL" clId="{B2CF4356-2B58-41F3-B755-AC40B354A3C3}" dt="2024-10-10T13:53:00.262" v="22"/>
          <ac:spMkLst>
            <pc:docMk/>
            <pc:sldMasterMk cId="3484212091" sldId="2147483648"/>
            <ac:spMk id="4" creationId="{79EA854E-D019-8628-6D12-B2D767AE4DA9}"/>
          </ac:spMkLst>
        </pc:spChg>
        <pc:sldLayoutChg chg="modSp">
          <pc:chgData name="Doug Clemens" userId="35a62a6d-e130-4058-b6b7-ea015cd15c6d" providerId="ADAL" clId="{B2CF4356-2B58-41F3-B755-AC40B354A3C3}" dt="2024-10-10T13:53:00.262" v="22"/>
          <pc:sldLayoutMkLst>
            <pc:docMk/>
            <pc:sldMasterMk cId="3484212091" sldId="2147483648"/>
            <pc:sldLayoutMk cId="2694732090" sldId="2147483649"/>
          </pc:sldLayoutMkLst>
          <pc:spChg chg="mod">
            <ac:chgData name="Doug Clemens" userId="35a62a6d-e130-4058-b6b7-ea015cd15c6d" providerId="ADAL" clId="{B2CF4356-2B58-41F3-B755-AC40B354A3C3}" dt="2024-10-10T13:53:00.262" v="22"/>
            <ac:spMkLst>
              <pc:docMk/>
              <pc:sldMasterMk cId="3484212091" sldId="2147483648"/>
              <pc:sldLayoutMk cId="2694732090" sldId="2147483649"/>
              <ac:spMk id="4" creationId="{4A0CE90F-FAAB-6B78-D85B-9B939A8B0A88}"/>
            </ac:spMkLst>
          </pc:spChg>
        </pc:sldLayoutChg>
        <pc:sldLayoutChg chg="modSp">
          <pc:chgData name="Doug Clemens" userId="35a62a6d-e130-4058-b6b7-ea015cd15c6d" providerId="ADAL" clId="{B2CF4356-2B58-41F3-B755-AC40B354A3C3}" dt="2024-10-10T13:53:00.262" v="22"/>
          <pc:sldLayoutMkLst>
            <pc:docMk/>
            <pc:sldMasterMk cId="3484212091" sldId="2147483648"/>
            <pc:sldLayoutMk cId="2001080573" sldId="2147483650"/>
          </pc:sldLayoutMkLst>
          <pc:spChg chg="mod">
            <ac:chgData name="Doug Clemens" userId="35a62a6d-e130-4058-b6b7-ea015cd15c6d" providerId="ADAL" clId="{B2CF4356-2B58-41F3-B755-AC40B354A3C3}" dt="2024-10-10T13:53:00.262" v="22"/>
            <ac:spMkLst>
              <pc:docMk/>
              <pc:sldMasterMk cId="3484212091" sldId="2147483648"/>
              <pc:sldLayoutMk cId="2001080573" sldId="2147483650"/>
              <ac:spMk id="4" creationId="{9764DEA2-02B7-1534-DE18-192149D3DCAA}"/>
            </ac:spMkLst>
          </pc:spChg>
        </pc:sldLayoutChg>
        <pc:sldLayoutChg chg="modSp">
          <pc:chgData name="Doug Clemens" userId="35a62a6d-e130-4058-b6b7-ea015cd15c6d" providerId="ADAL" clId="{B2CF4356-2B58-41F3-B755-AC40B354A3C3}" dt="2024-10-10T13:53:00.262" v="22"/>
          <pc:sldLayoutMkLst>
            <pc:docMk/>
            <pc:sldMasterMk cId="3484212091" sldId="2147483648"/>
            <pc:sldLayoutMk cId="2913740768" sldId="2147483651"/>
          </pc:sldLayoutMkLst>
          <pc:spChg chg="mod">
            <ac:chgData name="Doug Clemens" userId="35a62a6d-e130-4058-b6b7-ea015cd15c6d" providerId="ADAL" clId="{B2CF4356-2B58-41F3-B755-AC40B354A3C3}" dt="2024-10-10T13:53:00.262" v="22"/>
            <ac:spMkLst>
              <pc:docMk/>
              <pc:sldMasterMk cId="3484212091" sldId="2147483648"/>
              <pc:sldLayoutMk cId="2913740768" sldId="2147483651"/>
              <ac:spMk id="4" creationId="{12ADD796-8A6F-7845-9D18-D0F9EDC5E052}"/>
            </ac:spMkLst>
          </pc:spChg>
        </pc:sldLayoutChg>
        <pc:sldLayoutChg chg="modSp">
          <pc:chgData name="Doug Clemens" userId="35a62a6d-e130-4058-b6b7-ea015cd15c6d" providerId="ADAL" clId="{B2CF4356-2B58-41F3-B755-AC40B354A3C3}" dt="2024-10-10T13:53:00.262" v="22"/>
          <pc:sldLayoutMkLst>
            <pc:docMk/>
            <pc:sldMasterMk cId="3484212091" sldId="2147483648"/>
            <pc:sldLayoutMk cId="4114637943" sldId="2147483652"/>
          </pc:sldLayoutMkLst>
          <pc:spChg chg="mod">
            <ac:chgData name="Doug Clemens" userId="35a62a6d-e130-4058-b6b7-ea015cd15c6d" providerId="ADAL" clId="{B2CF4356-2B58-41F3-B755-AC40B354A3C3}" dt="2024-10-10T13:53:00.262" v="22"/>
            <ac:spMkLst>
              <pc:docMk/>
              <pc:sldMasterMk cId="3484212091" sldId="2147483648"/>
              <pc:sldLayoutMk cId="4114637943" sldId="2147483652"/>
              <ac:spMk id="5" creationId="{0B43FCC5-5AF2-8E86-38C3-9C2BA21D0ABE}"/>
            </ac:spMkLst>
          </pc:spChg>
        </pc:sldLayoutChg>
        <pc:sldLayoutChg chg="modSp">
          <pc:chgData name="Doug Clemens" userId="35a62a6d-e130-4058-b6b7-ea015cd15c6d" providerId="ADAL" clId="{B2CF4356-2B58-41F3-B755-AC40B354A3C3}" dt="2024-10-10T13:53:00.262" v="22"/>
          <pc:sldLayoutMkLst>
            <pc:docMk/>
            <pc:sldMasterMk cId="3484212091" sldId="2147483648"/>
            <pc:sldLayoutMk cId="3976753645" sldId="2147483653"/>
          </pc:sldLayoutMkLst>
          <pc:spChg chg="mod">
            <ac:chgData name="Doug Clemens" userId="35a62a6d-e130-4058-b6b7-ea015cd15c6d" providerId="ADAL" clId="{B2CF4356-2B58-41F3-B755-AC40B354A3C3}" dt="2024-10-10T13:53:00.262" v="22"/>
            <ac:spMkLst>
              <pc:docMk/>
              <pc:sldMasterMk cId="3484212091" sldId="2147483648"/>
              <pc:sldLayoutMk cId="3976753645" sldId="2147483653"/>
              <ac:spMk id="7" creationId="{F61AA534-202C-8273-9512-975A63760ECA}"/>
            </ac:spMkLst>
          </pc:spChg>
        </pc:sldLayoutChg>
        <pc:sldLayoutChg chg="modSp">
          <pc:chgData name="Doug Clemens" userId="35a62a6d-e130-4058-b6b7-ea015cd15c6d" providerId="ADAL" clId="{B2CF4356-2B58-41F3-B755-AC40B354A3C3}" dt="2024-10-10T13:53:00.262" v="22"/>
          <pc:sldLayoutMkLst>
            <pc:docMk/>
            <pc:sldMasterMk cId="3484212091" sldId="2147483648"/>
            <pc:sldLayoutMk cId="2598380203" sldId="2147483654"/>
          </pc:sldLayoutMkLst>
          <pc:spChg chg="mod">
            <ac:chgData name="Doug Clemens" userId="35a62a6d-e130-4058-b6b7-ea015cd15c6d" providerId="ADAL" clId="{B2CF4356-2B58-41F3-B755-AC40B354A3C3}" dt="2024-10-10T13:53:00.262" v="22"/>
            <ac:spMkLst>
              <pc:docMk/>
              <pc:sldMasterMk cId="3484212091" sldId="2147483648"/>
              <pc:sldLayoutMk cId="2598380203" sldId="2147483654"/>
              <ac:spMk id="3" creationId="{E6473C48-B39C-AE59-E284-4CF812014B9F}"/>
            </ac:spMkLst>
          </pc:spChg>
        </pc:sldLayoutChg>
        <pc:sldLayoutChg chg="modSp">
          <pc:chgData name="Doug Clemens" userId="35a62a6d-e130-4058-b6b7-ea015cd15c6d" providerId="ADAL" clId="{B2CF4356-2B58-41F3-B755-AC40B354A3C3}" dt="2024-10-10T13:53:00.262" v="22"/>
          <pc:sldLayoutMkLst>
            <pc:docMk/>
            <pc:sldMasterMk cId="3484212091" sldId="2147483648"/>
            <pc:sldLayoutMk cId="1764687416" sldId="2147483655"/>
          </pc:sldLayoutMkLst>
          <pc:spChg chg="mod">
            <ac:chgData name="Doug Clemens" userId="35a62a6d-e130-4058-b6b7-ea015cd15c6d" providerId="ADAL" clId="{B2CF4356-2B58-41F3-B755-AC40B354A3C3}" dt="2024-10-10T13:53:00.262" v="22"/>
            <ac:spMkLst>
              <pc:docMk/>
              <pc:sldMasterMk cId="3484212091" sldId="2147483648"/>
              <pc:sldLayoutMk cId="1764687416" sldId="2147483655"/>
              <ac:spMk id="2" creationId="{6135B4B5-5D30-2E2D-BD20-95FABE8C9BC9}"/>
            </ac:spMkLst>
          </pc:spChg>
        </pc:sldLayoutChg>
        <pc:sldLayoutChg chg="modSp">
          <pc:chgData name="Doug Clemens" userId="35a62a6d-e130-4058-b6b7-ea015cd15c6d" providerId="ADAL" clId="{B2CF4356-2B58-41F3-B755-AC40B354A3C3}" dt="2024-10-10T13:53:00.262" v="22"/>
          <pc:sldLayoutMkLst>
            <pc:docMk/>
            <pc:sldMasterMk cId="3484212091" sldId="2147483648"/>
            <pc:sldLayoutMk cId="4135666012" sldId="2147483656"/>
          </pc:sldLayoutMkLst>
          <pc:spChg chg="mod">
            <ac:chgData name="Doug Clemens" userId="35a62a6d-e130-4058-b6b7-ea015cd15c6d" providerId="ADAL" clId="{B2CF4356-2B58-41F3-B755-AC40B354A3C3}" dt="2024-10-10T13:53:00.262" v="22"/>
            <ac:spMkLst>
              <pc:docMk/>
              <pc:sldMasterMk cId="3484212091" sldId="2147483648"/>
              <pc:sldLayoutMk cId="4135666012" sldId="2147483656"/>
              <ac:spMk id="5" creationId="{BA9B2107-8834-94BC-983A-8026A818898E}"/>
            </ac:spMkLst>
          </pc:spChg>
        </pc:sldLayoutChg>
        <pc:sldLayoutChg chg="modSp">
          <pc:chgData name="Doug Clemens" userId="35a62a6d-e130-4058-b6b7-ea015cd15c6d" providerId="ADAL" clId="{B2CF4356-2B58-41F3-B755-AC40B354A3C3}" dt="2024-10-10T13:53:00.262" v="22"/>
          <pc:sldLayoutMkLst>
            <pc:docMk/>
            <pc:sldMasterMk cId="3484212091" sldId="2147483648"/>
            <pc:sldLayoutMk cId="2750246970" sldId="2147483657"/>
          </pc:sldLayoutMkLst>
          <pc:spChg chg="mod">
            <ac:chgData name="Doug Clemens" userId="35a62a6d-e130-4058-b6b7-ea015cd15c6d" providerId="ADAL" clId="{B2CF4356-2B58-41F3-B755-AC40B354A3C3}" dt="2024-10-10T13:53:00.262" v="22"/>
            <ac:spMkLst>
              <pc:docMk/>
              <pc:sldMasterMk cId="3484212091" sldId="2147483648"/>
              <pc:sldLayoutMk cId="2750246970" sldId="2147483657"/>
              <ac:spMk id="5" creationId="{D9E4D12B-5936-1962-C9D7-AC333458392A}"/>
            </ac:spMkLst>
          </pc:spChg>
        </pc:sldLayoutChg>
        <pc:sldLayoutChg chg="modSp">
          <pc:chgData name="Doug Clemens" userId="35a62a6d-e130-4058-b6b7-ea015cd15c6d" providerId="ADAL" clId="{B2CF4356-2B58-41F3-B755-AC40B354A3C3}" dt="2024-10-10T13:53:00.262" v="22"/>
          <pc:sldLayoutMkLst>
            <pc:docMk/>
            <pc:sldMasterMk cId="3484212091" sldId="2147483648"/>
            <pc:sldLayoutMk cId="3082365004" sldId="2147483658"/>
          </pc:sldLayoutMkLst>
          <pc:spChg chg="mod">
            <ac:chgData name="Doug Clemens" userId="35a62a6d-e130-4058-b6b7-ea015cd15c6d" providerId="ADAL" clId="{B2CF4356-2B58-41F3-B755-AC40B354A3C3}" dt="2024-10-10T13:53:00.262" v="22"/>
            <ac:spMkLst>
              <pc:docMk/>
              <pc:sldMasterMk cId="3484212091" sldId="2147483648"/>
              <pc:sldLayoutMk cId="3082365004" sldId="2147483658"/>
              <ac:spMk id="4" creationId="{4477CC6D-9AD4-4108-0B4D-4D8052210283}"/>
            </ac:spMkLst>
          </pc:spChg>
        </pc:sldLayoutChg>
        <pc:sldLayoutChg chg="modSp">
          <pc:chgData name="Doug Clemens" userId="35a62a6d-e130-4058-b6b7-ea015cd15c6d" providerId="ADAL" clId="{B2CF4356-2B58-41F3-B755-AC40B354A3C3}" dt="2024-10-10T13:53:00.262" v="22"/>
          <pc:sldLayoutMkLst>
            <pc:docMk/>
            <pc:sldMasterMk cId="3484212091" sldId="2147483648"/>
            <pc:sldLayoutMk cId="3515755137" sldId="2147483659"/>
          </pc:sldLayoutMkLst>
          <pc:spChg chg="mod">
            <ac:chgData name="Doug Clemens" userId="35a62a6d-e130-4058-b6b7-ea015cd15c6d" providerId="ADAL" clId="{B2CF4356-2B58-41F3-B755-AC40B354A3C3}" dt="2024-10-10T13:53:00.262" v="22"/>
            <ac:spMkLst>
              <pc:docMk/>
              <pc:sldMasterMk cId="3484212091" sldId="2147483648"/>
              <pc:sldLayoutMk cId="3515755137" sldId="2147483659"/>
              <ac:spMk id="4" creationId="{90BBB87D-B32B-ACB1-02CF-6D94C240A5CE}"/>
            </ac:spMkLst>
          </pc:spChg>
        </pc:sldLayoutChg>
      </pc:sldMasterChg>
    </pc:docChg>
  </pc:docChgLst>
  <pc:docChgLst>
    <pc:chgData name="Doug Clemens" userId="35a62a6d-e130-4058-b6b7-ea015cd15c6d" providerId="ADAL" clId="{C35E0072-3116-4A8E-834B-41C9EE8C6E3C}"/>
    <pc:docChg chg="undo redo custSel addSld delSld modSld modMainMaster">
      <pc:chgData name="Doug Clemens" userId="35a62a6d-e130-4058-b6b7-ea015cd15c6d" providerId="ADAL" clId="{C35E0072-3116-4A8E-834B-41C9EE8C6E3C}" dt="2024-03-07T15:04:30.904" v="132"/>
      <pc:docMkLst>
        <pc:docMk/>
      </pc:docMkLst>
      <pc:sldChg chg="modSp">
        <pc:chgData name="Doug Clemens" userId="35a62a6d-e130-4058-b6b7-ea015cd15c6d" providerId="ADAL" clId="{C35E0072-3116-4A8E-834B-41C9EE8C6E3C}" dt="2024-03-07T15:00:09.475" v="35"/>
        <pc:sldMkLst>
          <pc:docMk/>
          <pc:sldMk cId="1031474589" sldId="447"/>
        </pc:sldMkLst>
        <pc:spChg chg="mod">
          <ac:chgData name="Doug Clemens" userId="35a62a6d-e130-4058-b6b7-ea015cd15c6d" providerId="ADAL" clId="{C35E0072-3116-4A8E-834B-41C9EE8C6E3C}" dt="2024-03-07T15:00:09.475" v="35"/>
          <ac:spMkLst>
            <pc:docMk/>
            <pc:sldMk cId="1031474589" sldId="447"/>
            <ac:spMk id="10" creationId="{FD45CE75-29E0-D0BF-4AE7-F26A1A96D0ED}"/>
          </ac:spMkLst>
        </pc:spChg>
      </pc:sldChg>
      <pc:sldChg chg="modSp">
        <pc:chgData name="Doug Clemens" userId="35a62a6d-e130-4058-b6b7-ea015cd15c6d" providerId="ADAL" clId="{C35E0072-3116-4A8E-834B-41C9EE8C6E3C}" dt="2024-03-07T15:00:09.475" v="35"/>
        <pc:sldMkLst>
          <pc:docMk/>
          <pc:sldMk cId="1077763423" sldId="475"/>
        </pc:sldMkLst>
        <pc:spChg chg="mod">
          <ac:chgData name="Doug Clemens" userId="35a62a6d-e130-4058-b6b7-ea015cd15c6d" providerId="ADAL" clId="{C35E0072-3116-4A8E-834B-41C9EE8C6E3C}" dt="2024-03-07T15:00:09.475" v="35"/>
          <ac:spMkLst>
            <pc:docMk/>
            <pc:sldMk cId="1077763423" sldId="475"/>
            <ac:spMk id="5" creationId="{32EFCE5E-A877-79DC-385C-4AAC610EAD50}"/>
          </ac:spMkLst>
        </pc:spChg>
      </pc:sldChg>
      <pc:sldChg chg="modSp">
        <pc:chgData name="Doug Clemens" userId="35a62a6d-e130-4058-b6b7-ea015cd15c6d" providerId="ADAL" clId="{C35E0072-3116-4A8E-834B-41C9EE8C6E3C}" dt="2024-03-07T15:00:09.475" v="35"/>
        <pc:sldMkLst>
          <pc:docMk/>
          <pc:sldMk cId="136135540" sldId="489"/>
        </pc:sldMkLst>
        <pc:spChg chg="mod">
          <ac:chgData name="Doug Clemens" userId="35a62a6d-e130-4058-b6b7-ea015cd15c6d" providerId="ADAL" clId="{C35E0072-3116-4A8E-834B-41C9EE8C6E3C}" dt="2024-03-07T15:00:09.475" v="35"/>
          <ac:spMkLst>
            <pc:docMk/>
            <pc:sldMk cId="136135540" sldId="489"/>
            <ac:spMk id="11" creationId="{3B5B080F-611D-E6AA-AF3A-C5E172061659}"/>
          </ac:spMkLst>
        </pc:spChg>
      </pc:sldChg>
      <pc:sldChg chg="modSp">
        <pc:chgData name="Doug Clemens" userId="35a62a6d-e130-4058-b6b7-ea015cd15c6d" providerId="ADAL" clId="{C35E0072-3116-4A8E-834B-41C9EE8C6E3C}" dt="2024-03-07T15:00:09.475" v="35"/>
        <pc:sldMkLst>
          <pc:docMk/>
          <pc:sldMk cId="3805859230" sldId="490"/>
        </pc:sldMkLst>
        <pc:spChg chg="mod">
          <ac:chgData name="Doug Clemens" userId="35a62a6d-e130-4058-b6b7-ea015cd15c6d" providerId="ADAL" clId="{C35E0072-3116-4A8E-834B-41C9EE8C6E3C}" dt="2024-03-07T15:00:09.475" v="35"/>
          <ac:spMkLst>
            <pc:docMk/>
            <pc:sldMk cId="3805859230" sldId="490"/>
            <ac:spMk id="12" creationId="{2EA33291-F9E7-3213-0685-CC675E7361E6}"/>
          </ac:spMkLst>
        </pc:spChg>
      </pc:sldChg>
      <pc:sldChg chg="modSp mod">
        <pc:chgData name="Doug Clemens" userId="35a62a6d-e130-4058-b6b7-ea015cd15c6d" providerId="ADAL" clId="{C35E0072-3116-4A8E-834B-41C9EE8C6E3C}" dt="2024-03-07T14:59:54.348" v="34" actId="20577"/>
        <pc:sldMkLst>
          <pc:docMk/>
          <pc:sldMk cId="2918757687" sldId="492"/>
        </pc:sldMkLst>
        <pc:spChg chg="mod">
          <ac:chgData name="Doug Clemens" userId="35a62a6d-e130-4058-b6b7-ea015cd15c6d" providerId="ADAL" clId="{C35E0072-3116-4A8E-834B-41C9EE8C6E3C}" dt="2024-03-07T14:59:54.348" v="34" actId="20577"/>
          <ac:spMkLst>
            <pc:docMk/>
            <pc:sldMk cId="2918757687" sldId="492"/>
            <ac:spMk id="5" creationId="{A163F025-0DD5-2448-0C67-CA1EF40BC7BA}"/>
          </ac:spMkLst>
        </pc:spChg>
      </pc:sldChg>
      <pc:sldChg chg="modSp">
        <pc:chgData name="Doug Clemens" userId="35a62a6d-e130-4058-b6b7-ea015cd15c6d" providerId="ADAL" clId="{C35E0072-3116-4A8E-834B-41C9EE8C6E3C}" dt="2024-03-07T15:00:09.475" v="35"/>
        <pc:sldMkLst>
          <pc:docMk/>
          <pc:sldMk cId="2612088865" sldId="493"/>
        </pc:sldMkLst>
        <pc:spChg chg="mod">
          <ac:chgData name="Doug Clemens" userId="35a62a6d-e130-4058-b6b7-ea015cd15c6d" providerId="ADAL" clId="{C35E0072-3116-4A8E-834B-41C9EE8C6E3C}" dt="2024-03-07T15:00:09.475" v="35"/>
          <ac:spMkLst>
            <pc:docMk/>
            <pc:sldMk cId="2612088865" sldId="493"/>
            <ac:spMk id="3" creationId="{096BF5FD-CDC3-8FA4-61E6-B2294E55AB06}"/>
          </ac:spMkLst>
        </pc:spChg>
      </pc:sldChg>
      <pc:sldChg chg="modSp">
        <pc:chgData name="Doug Clemens" userId="35a62a6d-e130-4058-b6b7-ea015cd15c6d" providerId="ADAL" clId="{C35E0072-3116-4A8E-834B-41C9EE8C6E3C}" dt="2024-03-07T15:00:09.475" v="35"/>
        <pc:sldMkLst>
          <pc:docMk/>
          <pc:sldMk cId="702130929" sldId="596"/>
        </pc:sldMkLst>
        <pc:spChg chg="mod">
          <ac:chgData name="Doug Clemens" userId="35a62a6d-e130-4058-b6b7-ea015cd15c6d" providerId="ADAL" clId="{C35E0072-3116-4A8E-834B-41C9EE8C6E3C}" dt="2024-03-07T15:00:09.475" v="35"/>
          <ac:spMkLst>
            <pc:docMk/>
            <pc:sldMk cId="702130929" sldId="596"/>
            <ac:spMk id="40" creationId="{FD2FBF37-E4E7-CDB6-F305-2A74A9715396}"/>
          </ac:spMkLst>
        </pc:spChg>
      </pc:sldChg>
      <pc:sldChg chg="modSp">
        <pc:chgData name="Doug Clemens" userId="35a62a6d-e130-4058-b6b7-ea015cd15c6d" providerId="ADAL" clId="{C35E0072-3116-4A8E-834B-41C9EE8C6E3C}" dt="2024-03-07T15:00:09.475" v="35"/>
        <pc:sldMkLst>
          <pc:docMk/>
          <pc:sldMk cId="577790071" sldId="620"/>
        </pc:sldMkLst>
        <pc:spChg chg="mod">
          <ac:chgData name="Doug Clemens" userId="35a62a6d-e130-4058-b6b7-ea015cd15c6d" providerId="ADAL" clId="{C35E0072-3116-4A8E-834B-41C9EE8C6E3C}" dt="2024-03-07T15:00:09.475" v="35"/>
          <ac:spMkLst>
            <pc:docMk/>
            <pc:sldMk cId="577790071" sldId="620"/>
            <ac:spMk id="14" creationId="{D9B935CB-FC24-6524-9CF5-D779F24DB479}"/>
          </ac:spMkLst>
        </pc:spChg>
      </pc:sldChg>
      <pc:sldChg chg="modSp mod">
        <pc:chgData name="Doug Clemens" userId="35a62a6d-e130-4058-b6b7-ea015cd15c6d" providerId="ADAL" clId="{C35E0072-3116-4A8E-834B-41C9EE8C6E3C}" dt="2024-03-07T15:00:34.673" v="39" actId="403"/>
        <pc:sldMkLst>
          <pc:docMk/>
          <pc:sldMk cId="3525238548" sldId="665"/>
        </pc:sldMkLst>
        <pc:spChg chg="mod">
          <ac:chgData name="Doug Clemens" userId="35a62a6d-e130-4058-b6b7-ea015cd15c6d" providerId="ADAL" clId="{C35E0072-3116-4A8E-834B-41C9EE8C6E3C}" dt="2024-03-07T15:00:34.673" v="39" actId="403"/>
          <ac:spMkLst>
            <pc:docMk/>
            <pc:sldMk cId="3525238548" sldId="665"/>
            <ac:spMk id="4" creationId="{A5514B68-FB58-B637-1770-1A297837492A}"/>
          </ac:spMkLst>
        </pc:spChg>
      </pc:sldChg>
      <pc:sldChg chg="modSp mod">
        <pc:chgData name="Doug Clemens" userId="35a62a6d-e130-4058-b6b7-ea015cd15c6d" providerId="ADAL" clId="{C35E0072-3116-4A8E-834B-41C9EE8C6E3C}" dt="2024-03-07T15:03:54.957" v="131" actId="255"/>
        <pc:sldMkLst>
          <pc:docMk/>
          <pc:sldMk cId="1525924703" sldId="674"/>
        </pc:sldMkLst>
        <pc:spChg chg="mod">
          <ac:chgData name="Doug Clemens" userId="35a62a6d-e130-4058-b6b7-ea015cd15c6d" providerId="ADAL" clId="{C35E0072-3116-4A8E-834B-41C9EE8C6E3C}" dt="2024-03-07T15:03:54.957" v="131" actId="255"/>
          <ac:spMkLst>
            <pc:docMk/>
            <pc:sldMk cId="1525924703" sldId="674"/>
            <ac:spMk id="8" creationId="{1A30BC3E-A0D1-7229-467F-A333DB8FB8A2}"/>
          </ac:spMkLst>
        </pc:spChg>
        <pc:spChg chg="mod">
          <ac:chgData name="Doug Clemens" userId="35a62a6d-e130-4058-b6b7-ea015cd15c6d" providerId="ADAL" clId="{C35E0072-3116-4A8E-834B-41C9EE8C6E3C}" dt="2024-03-07T15:00:09.475" v="35"/>
          <ac:spMkLst>
            <pc:docMk/>
            <pc:sldMk cId="1525924703" sldId="674"/>
            <ac:spMk id="15" creationId="{5FCD17C4-2050-260A-3685-57E0EDD4A2F5}"/>
          </ac:spMkLst>
        </pc:spChg>
      </pc:sldChg>
      <pc:sldChg chg="modSp">
        <pc:chgData name="Doug Clemens" userId="35a62a6d-e130-4058-b6b7-ea015cd15c6d" providerId="ADAL" clId="{C35E0072-3116-4A8E-834B-41C9EE8C6E3C}" dt="2024-03-07T15:00:09.475" v="35"/>
        <pc:sldMkLst>
          <pc:docMk/>
          <pc:sldMk cId="4272580601" sldId="675"/>
        </pc:sldMkLst>
        <pc:spChg chg="mod">
          <ac:chgData name="Doug Clemens" userId="35a62a6d-e130-4058-b6b7-ea015cd15c6d" providerId="ADAL" clId="{C35E0072-3116-4A8E-834B-41C9EE8C6E3C}" dt="2024-03-07T15:00:09.475" v="35"/>
          <ac:spMkLst>
            <pc:docMk/>
            <pc:sldMk cId="4272580601" sldId="675"/>
            <ac:spMk id="12" creationId="{FFFA0AB3-CBEB-5020-20F7-7557CC3525A9}"/>
          </ac:spMkLst>
        </pc:spChg>
      </pc:sldChg>
      <pc:sldChg chg="modSp del">
        <pc:chgData name="Doug Clemens" userId="35a62a6d-e130-4058-b6b7-ea015cd15c6d" providerId="ADAL" clId="{C35E0072-3116-4A8E-834B-41C9EE8C6E3C}" dt="2024-03-07T15:00:47.302" v="41" actId="2696"/>
        <pc:sldMkLst>
          <pc:docMk/>
          <pc:sldMk cId="3086976255" sldId="680"/>
        </pc:sldMkLst>
        <pc:spChg chg="mod">
          <ac:chgData name="Doug Clemens" userId="35a62a6d-e130-4058-b6b7-ea015cd15c6d" providerId="ADAL" clId="{C35E0072-3116-4A8E-834B-41C9EE8C6E3C}" dt="2024-03-07T15:00:09.475" v="35"/>
          <ac:spMkLst>
            <pc:docMk/>
            <pc:sldMk cId="3086976255" sldId="680"/>
            <ac:spMk id="21" creationId="{37CD8629-2E8F-930A-9CC1-7ABFEE2CDF0A}"/>
          </ac:spMkLst>
        </pc:spChg>
      </pc:sldChg>
      <pc:sldChg chg="modSp mod">
        <pc:chgData name="Doug Clemens" userId="35a62a6d-e130-4058-b6b7-ea015cd15c6d" providerId="ADAL" clId="{C35E0072-3116-4A8E-834B-41C9EE8C6E3C}" dt="2024-03-07T15:00:42.256" v="40" actId="400"/>
        <pc:sldMkLst>
          <pc:docMk/>
          <pc:sldMk cId="2943632399" sldId="681"/>
        </pc:sldMkLst>
        <pc:spChg chg="mod">
          <ac:chgData name="Doug Clemens" userId="35a62a6d-e130-4058-b6b7-ea015cd15c6d" providerId="ADAL" clId="{C35E0072-3116-4A8E-834B-41C9EE8C6E3C}" dt="2024-03-07T15:00:42.256" v="40" actId="400"/>
          <ac:spMkLst>
            <pc:docMk/>
            <pc:sldMk cId="2943632399" sldId="681"/>
            <ac:spMk id="9" creationId="{51712C88-3F4A-4FC6-9AF0-CAB09587A7C6}"/>
          </ac:spMkLst>
        </pc:spChg>
      </pc:sldChg>
      <pc:sldChg chg="add">
        <pc:chgData name="Doug Clemens" userId="35a62a6d-e130-4058-b6b7-ea015cd15c6d" providerId="ADAL" clId="{C35E0072-3116-4A8E-834B-41C9EE8C6E3C}" dt="2024-03-07T15:04:30.904" v="132"/>
        <pc:sldMkLst>
          <pc:docMk/>
          <pc:sldMk cId="3497096350" sldId="682"/>
        </pc:sldMkLst>
      </pc:sldChg>
      <pc:sldChg chg="add">
        <pc:chgData name="Doug Clemens" userId="35a62a6d-e130-4058-b6b7-ea015cd15c6d" providerId="ADAL" clId="{C35E0072-3116-4A8E-834B-41C9EE8C6E3C}" dt="2024-03-07T15:04:30.904" v="132"/>
        <pc:sldMkLst>
          <pc:docMk/>
          <pc:sldMk cId="4089425942" sldId="683"/>
        </pc:sldMkLst>
      </pc:sldChg>
      <pc:sldMasterChg chg="modSp modSldLayout">
        <pc:chgData name="Doug Clemens" userId="35a62a6d-e130-4058-b6b7-ea015cd15c6d" providerId="ADAL" clId="{C35E0072-3116-4A8E-834B-41C9EE8C6E3C}" dt="2024-03-07T15:00:09.475" v="35"/>
        <pc:sldMasterMkLst>
          <pc:docMk/>
          <pc:sldMasterMk cId="3484212091" sldId="2147483648"/>
        </pc:sldMasterMkLst>
        <pc:spChg chg="mod">
          <ac:chgData name="Doug Clemens" userId="35a62a6d-e130-4058-b6b7-ea015cd15c6d" providerId="ADAL" clId="{C35E0072-3116-4A8E-834B-41C9EE8C6E3C}" dt="2024-03-07T15:00:09.475" v="35"/>
          <ac:spMkLst>
            <pc:docMk/>
            <pc:sldMasterMk cId="3484212091" sldId="2147483648"/>
            <ac:spMk id="4" creationId="{79EA854E-D019-8628-6D12-B2D767AE4DA9}"/>
          </ac:spMkLst>
        </pc:spChg>
        <pc:sldLayoutChg chg="modSp">
          <pc:chgData name="Doug Clemens" userId="35a62a6d-e130-4058-b6b7-ea015cd15c6d" providerId="ADAL" clId="{C35E0072-3116-4A8E-834B-41C9EE8C6E3C}" dt="2024-03-07T15:00:09.475" v="35"/>
          <pc:sldLayoutMkLst>
            <pc:docMk/>
            <pc:sldMasterMk cId="3484212091" sldId="2147483648"/>
            <pc:sldLayoutMk cId="2694732090" sldId="2147483649"/>
          </pc:sldLayoutMkLst>
          <pc:spChg chg="mod">
            <ac:chgData name="Doug Clemens" userId="35a62a6d-e130-4058-b6b7-ea015cd15c6d" providerId="ADAL" clId="{C35E0072-3116-4A8E-834B-41C9EE8C6E3C}" dt="2024-03-07T15:00:09.475" v="35"/>
            <ac:spMkLst>
              <pc:docMk/>
              <pc:sldMasterMk cId="3484212091" sldId="2147483648"/>
              <pc:sldLayoutMk cId="2694732090" sldId="2147483649"/>
              <ac:spMk id="4" creationId="{4A0CE90F-FAAB-6B78-D85B-9B939A8B0A88}"/>
            </ac:spMkLst>
          </pc:spChg>
        </pc:sldLayoutChg>
        <pc:sldLayoutChg chg="modSp">
          <pc:chgData name="Doug Clemens" userId="35a62a6d-e130-4058-b6b7-ea015cd15c6d" providerId="ADAL" clId="{C35E0072-3116-4A8E-834B-41C9EE8C6E3C}" dt="2024-03-07T15:00:09.475" v="35"/>
          <pc:sldLayoutMkLst>
            <pc:docMk/>
            <pc:sldMasterMk cId="3484212091" sldId="2147483648"/>
            <pc:sldLayoutMk cId="2001080573" sldId="2147483650"/>
          </pc:sldLayoutMkLst>
          <pc:spChg chg="mod">
            <ac:chgData name="Doug Clemens" userId="35a62a6d-e130-4058-b6b7-ea015cd15c6d" providerId="ADAL" clId="{C35E0072-3116-4A8E-834B-41C9EE8C6E3C}" dt="2024-03-07T15:00:09.475" v="35"/>
            <ac:spMkLst>
              <pc:docMk/>
              <pc:sldMasterMk cId="3484212091" sldId="2147483648"/>
              <pc:sldLayoutMk cId="2001080573" sldId="2147483650"/>
              <ac:spMk id="4" creationId="{9764DEA2-02B7-1534-DE18-192149D3DCAA}"/>
            </ac:spMkLst>
          </pc:spChg>
        </pc:sldLayoutChg>
        <pc:sldLayoutChg chg="modSp">
          <pc:chgData name="Doug Clemens" userId="35a62a6d-e130-4058-b6b7-ea015cd15c6d" providerId="ADAL" clId="{C35E0072-3116-4A8E-834B-41C9EE8C6E3C}" dt="2024-03-07T15:00:09.475" v="35"/>
          <pc:sldLayoutMkLst>
            <pc:docMk/>
            <pc:sldMasterMk cId="3484212091" sldId="2147483648"/>
            <pc:sldLayoutMk cId="2913740768" sldId="2147483651"/>
          </pc:sldLayoutMkLst>
          <pc:spChg chg="mod">
            <ac:chgData name="Doug Clemens" userId="35a62a6d-e130-4058-b6b7-ea015cd15c6d" providerId="ADAL" clId="{C35E0072-3116-4A8E-834B-41C9EE8C6E3C}" dt="2024-03-07T15:00:09.475" v="35"/>
            <ac:spMkLst>
              <pc:docMk/>
              <pc:sldMasterMk cId="3484212091" sldId="2147483648"/>
              <pc:sldLayoutMk cId="2913740768" sldId="2147483651"/>
              <ac:spMk id="4" creationId="{12ADD796-8A6F-7845-9D18-D0F9EDC5E052}"/>
            </ac:spMkLst>
          </pc:spChg>
        </pc:sldLayoutChg>
        <pc:sldLayoutChg chg="modSp">
          <pc:chgData name="Doug Clemens" userId="35a62a6d-e130-4058-b6b7-ea015cd15c6d" providerId="ADAL" clId="{C35E0072-3116-4A8E-834B-41C9EE8C6E3C}" dt="2024-03-07T15:00:09.475" v="35"/>
          <pc:sldLayoutMkLst>
            <pc:docMk/>
            <pc:sldMasterMk cId="3484212091" sldId="2147483648"/>
            <pc:sldLayoutMk cId="4114637943" sldId="2147483652"/>
          </pc:sldLayoutMkLst>
          <pc:spChg chg="mod">
            <ac:chgData name="Doug Clemens" userId="35a62a6d-e130-4058-b6b7-ea015cd15c6d" providerId="ADAL" clId="{C35E0072-3116-4A8E-834B-41C9EE8C6E3C}" dt="2024-03-07T15:00:09.475" v="35"/>
            <ac:spMkLst>
              <pc:docMk/>
              <pc:sldMasterMk cId="3484212091" sldId="2147483648"/>
              <pc:sldLayoutMk cId="4114637943" sldId="2147483652"/>
              <ac:spMk id="5" creationId="{0B43FCC5-5AF2-8E86-38C3-9C2BA21D0ABE}"/>
            </ac:spMkLst>
          </pc:spChg>
        </pc:sldLayoutChg>
        <pc:sldLayoutChg chg="modSp">
          <pc:chgData name="Doug Clemens" userId="35a62a6d-e130-4058-b6b7-ea015cd15c6d" providerId="ADAL" clId="{C35E0072-3116-4A8E-834B-41C9EE8C6E3C}" dt="2024-03-07T15:00:09.475" v="35"/>
          <pc:sldLayoutMkLst>
            <pc:docMk/>
            <pc:sldMasterMk cId="3484212091" sldId="2147483648"/>
            <pc:sldLayoutMk cId="3976753645" sldId="2147483653"/>
          </pc:sldLayoutMkLst>
          <pc:spChg chg="mod">
            <ac:chgData name="Doug Clemens" userId="35a62a6d-e130-4058-b6b7-ea015cd15c6d" providerId="ADAL" clId="{C35E0072-3116-4A8E-834B-41C9EE8C6E3C}" dt="2024-03-07T15:00:09.475" v="35"/>
            <ac:spMkLst>
              <pc:docMk/>
              <pc:sldMasterMk cId="3484212091" sldId="2147483648"/>
              <pc:sldLayoutMk cId="3976753645" sldId="2147483653"/>
              <ac:spMk id="7" creationId="{F61AA534-202C-8273-9512-975A63760ECA}"/>
            </ac:spMkLst>
          </pc:spChg>
        </pc:sldLayoutChg>
        <pc:sldLayoutChg chg="modSp">
          <pc:chgData name="Doug Clemens" userId="35a62a6d-e130-4058-b6b7-ea015cd15c6d" providerId="ADAL" clId="{C35E0072-3116-4A8E-834B-41C9EE8C6E3C}" dt="2024-03-07T15:00:09.475" v="35"/>
          <pc:sldLayoutMkLst>
            <pc:docMk/>
            <pc:sldMasterMk cId="3484212091" sldId="2147483648"/>
            <pc:sldLayoutMk cId="2598380203" sldId="2147483654"/>
          </pc:sldLayoutMkLst>
          <pc:spChg chg="mod">
            <ac:chgData name="Doug Clemens" userId="35a62a6d-e130-4058-b6b7-ea015cd15c6d" providerId="ADAL" clId="{C35E0072-3116-4A8E-834B-41C9EE8C6E3C}" dt="2024-03-07T15:00:09.475" v="35"/>
            <ac:spMkLst>
              <pc:docMk/>
              <pc:sldMasterMk cId="3484212091" sldId="2147483648"/>
              <pc:sldLayoutMk cId="2598380203" sldId="2147483654"/>
              <ac:spMk id="3" creationId="{E6473C48-B39C-AE59-E284-4CF812014B9F}"/>
            </ac:spMkLst>
          </pc:spChg>
        </pc:sldLayoutChg>
        <pc:sldLayoutChg chg="modSp">
          <pc:chgData name="Doug Clemens" userId="35a62a6d-e130-4058-b6b7-ea015cd15c6d" providerId="ADAL" clId="{C35E0072-3116-4A8E-834B-41C9EE8C6E3C}" dt="2024-03-07T15:00:09.475" v="35"/>
          <pc:sldLayoutMkLst>
            <pc:docMk/>
            <pc:sldMasterMk cId="3484212091" sldId="2147483648"/>
            <pc:sldLayoutMk cId="1764687416" sldId="2147483655"/>
          </pc:sldLayoutMkLst>
          <pc:spChg chg="mod">
            <ac:chgData name="Doug Clemens" userId="35a62a6d-e130-4058-b6b7-ea015cd15c6d" providerId="ADAL" clId="{C35E0072-3116-4A8E-834B-41C9EE8C6E3C}" dt="2024-03-07T15:00:09.475" v="35"/>
            <ac:spMkLst>
              <pc:docMk/>
              <pc:sldMasterMk cId="3484212091" sldId="2147483648"/>
              <pc:sldLayoutMk cId="1764687416" sldId="2147483655"/>
              <ac:spMk id="2" creationId="{6135B4B5-5D30-2E2D-BD20-95FABE8C9BC9}"/>
            </ac:spMkLst>
          </pc:spChg>
        </pc:sldLayoutChg>
        <pc:sldLayoutChg chg="modSp">
          <pc:chgData name="Doug Clemens" userId="35a62a6d-e130-4058-b6b7-ea015cd15c6d" providerId="ADAL" clId="{C35E0072-3116-4A8E-834B-41C9EE8C6E3C}" dt="2024-03-07T15:00:09.475" v="35"/>
          <pc:sldLayoutMkLst>
            <pc:docMk/>
            <pc:sldMasterMk cId="3484212091" sldId="2147483648"/>
            <pc:sldLayoutMk cId="4135666012" sldId="2147483656"/>
          </pc:sldLayoutMkLst>
          <pc:spChg chg="mod">
            <ac:chgData name="Doug Clemens" userId="35a62a6d-e130-4058-b6b7-ea015cd15c6d" providerId="ADAL" clId="{C35E0072-3116-4A8E-834B-41C9EE8C6E3C}" dt="2024-03-07T15:00:09.475" v="35"/>
            <ac:spMkLst>
              <pc:docMk/>
              <pc:sldMasterMk cId="3484212091" sldId="2147483648"/>
              <pc:sldLayoutMk cId="4135666012" sldId="2147483656"/>
              <ac:spMk id="5" creationId="{BA9B2107-8834-94BC-983A-8026A818898E}"/>
            </ac:spMkLst>
          </pc:spChg>
        </pc:sldLayoutChg>
        <pc:sldLayoutChg chg="modSp">
          <pc:chgData name="Doug Clemens" userId="35a62a6d-e130-4058-b6b7-ea015cd15c6d" providerId="ADAL" clId="{C35E0072-3116-4A8E-834B-41C9EE8C6E3C}" dt="2024-03-07T15:00:09.475" v="35"/>
          <pc:sldLayoutMkLst>
            <pc:docMk/>
            <pc:sldMasterMk cId="3484212091" sldId="2147483648"/>
            <pc:sldLayoutMk cId="2750246970" sldId="2147483657"/>
          </pc:sldLayoutMkLst>
          <pc:spChg chg="mod">
            <ac:chgData name="Doug Clemens" userId="35a62a6d-e130-4058-b6b7-ea015cd15c6d" providerId="ADAL" clId="{C35E0072-3116-4A8E-834B-41C9EE8C6E3C}" dt="2024-03-07T15:00:09.475" v="35"/>
            <ac:spMkLst>
              <pc:docMk/>
              <pc:sldMasterMk cId="3484212091" sldId="2147483648"/>
              <pc:sldLayoutMk cId="2750246970" sldId="2147483657"/>
              <ac:spMk id="5" creationId="{D9E4D12B-5936-1962-C9D7-AC333458392A}"/>
            </ac:spMkLst>
          </pc:spChg>
        </pc:sldLayoutChg>
        <pc:sldLayoutChg chg="modSp">
          <pc:chgData name="Doug Clemens" userId="35a62a6d-e130-4058-b6b7-ea015cd15c6d" providerId="ADAL" clId="{C35E0072-3116-4A8E-834B-41C9EE8C6E3C}" dt="2024-03-07T15:00:09.475" v="35"/>
          <pc:sldLayoutMkLst>
            <pc:docMk/>
            <pc:sldMasterMk cId="3484212091" sldId="2147483648"/>
            <pc:sldLayoutMk cId="3082365004" sldId="2147483658"/>
          </pc:sldLayoutMkLst>
          <pc:spChg chg="mod">
            <ac:chgData name="Doug Clemens" userId="35a62a6d-e130-4058-b6b7-ea015cd15c6d" providerId="ADAL" clId="{C35E0072-3116-4A8E-834B-41C9EE8C6E3C}" dt="2024-03-07T15:00:09.475" v="35"/>
            <ac:spMkLst>
              <pc:docMk/>
              <pc:sldMasterMk cId="3484212091" sldId="2147483648"/>
              <pc:sldLayoutMk cId="3082365004" sldId="2147483658"/>
              <ac:spMk id="4" creationId="{4477CC6D-9AD4-4108-0B4D-4D8052210283}"/>
            </ac:spMkLst>
          </pc:spChg>
        </pc:sldLayoutChg>
        <pc:sldLayoutChg chg="modSp">
          <pc:chgData name="Doug Clemens" userId="35a62a6d-e130-4058-b6b7-ea015cd15c6d" providerId="ADAL" clId="{C35E0072-3116-4A8E-834B-41C9EE8C6E3C}" dt="2024-03-07T15:00:09.475" v="35"/>
          <pc:sldLayoutMkLst>
            <pc:docMk/>
            <pc:sldMasterMk cId="3484212091" sldId="2147483648"/>
            <pc:sldLayoutMk cId="3515755137" sldId="2147483659"/>
          </pc:sldLayoutMkLst>
          <pc:spChg chg="mod">
            <ac:chgData name="Doug Clemens" userId="35a62a6d-e130-4058-b6b7-ea015cd15c6d" providerId="ADAL" clId="{C35E0072-3116-4A8E-834B-41C9EE8C6E3C}" dt="2024-03-07T15:00:09.475" v="35"/>
            <ac:spMkLst>
              <pc:docMk/>
              <pc:sldMasterMk cId="3484212091" sldId="2147483648"/>
              <pc:sldLayoutMk cId="3515755137" sldId="2147483659"/>
              <ac:spMk id="4" creationId="{90BBB87D-B32B-ACB1-02CF-6D94C240A5CE}"/>
            </ac:spMkLst>
          </pc:spChg>
        </pc:sldLayoutChg>
      </pc:sldMasterChg>
    </pc:docChg>
  </pc:docChgLst>
  <pc:docChgLst>
    <pc:chgData name="Doug Clemens" userId="35a62a6d-e130-4058-b6b7-ea015cd15c6d" providerId="ADAL" clId="{D9D5CBDB-A7FD-440D-AD6D-478DDCB59442}"/>
    <pc:docChg chg="undo custSel modSld modMainMaster">
      <pc:chgData name="Doug Clemens" userId="35a62a6d-e130-4058-b6b7-ea015cd15c6d" providerId="ADAL" clId="{D9D5CBDB-A7FD-440D-AD6D-478DDCB59442}" dt="2024-11-11T15:59:13.354" v="91" actId="20577"/>
      <pc:docMkLst>
        <pc:docMk/>
      </pc:docMkLst>
      <pc:sldChg chg="modSp mod">
        <pc:chgData name="Doug Clemens" userId="35a62a6d-e130-4058-b6b7-ea015cd15c6d" providerId="ADAL" clId="{D9D5CBDB-A7FD-440D-AD6D-478DDCB59442}" dt="2024-11-11T15:59:13.354" v="91" actId="20577"/>
        <pc:sldMkLst>
          <pc:docMk/>
          <pc:sldMk cId="1417571424" sldId="687"/>
        </pc:sldMkLst>
        <pc:spChg chg="mod">
          <ac:chgData name="Doug Clemens" userId="35a62a6d-e130-4058-b6b7-ea015cd15c6d" providerId="ADAL" clId="{D9D5CBDB-A7FD-440D-AD6D-478DDCB59442}" dt="2024-11-11T15:59:13.354" v="91" actId="20577"/>
          <ac:spMkLst>
            <pc:docMk/>
            <pc:sldMk cId="1417571424" sldId="687"/>
            <ac:spMk id="3" creationId="{F0834783-F1E2-9E81-1301-FB224A8A9FA9}"/>
          </ac:spMkLst>
        </pc:spChg>
      </pc:sldChg>
    </pc:docChg>
  </pc:docChgLst>
  <pc:docChgLst>
    <pc:chgData name="Doug Clemens" userId="35a62a6d-e130-4058-b6b7-ea015cd15c6d" providerId="ADAL" clId="{100230FF-E40F-4C24-9912-B70956DF0855}"/>
    <pc:docChg chg="undo custSel addSld delSld modSld">
      <pc:chgData name="Doug Clemens" userId="35a62a6d-e130-4058-b6b7-ea015cd15c6d" providerId="ADAL" clId="{100230FF-E40F-4C24-9912-B70956DF0855}" dt="2024-11-11T16:15:49.200" v="224" actId="2696"/>
      <pc:docMkLst>
        <pc:docMk/>
      </pc:docMkLst>
      <pc:sldChg chg="del">
        <pc:chgData name="Doug Clemens" userId="35a62a6d-e130-4058-b6b7-ea015cd15c6d" providerId="ADAL" clId="{100230FF-E40F-4C24-9912-B70956DF0855}" dt="2024-11-11T16:15:49.200" v="224" actId="2696"/>
        <pc:sldMkLst>
          <pc:docMk/>
          <pc:sldMk cId="136135540" sldId="489"/>
        </pc:sldMkLst>
      </pc:sldChg>
      <pc:sldChg chg="del">
        <pc:chgData name="Doug Clemens" userId="35a62a6d-e130-4058-b6b7-ea015cd15c6d" providerId="ADAL" clId="{100230FF-E40F-4C24-9912-B70956DF0855}" dt="2024-11-11T16:12:24.091" v="1" actId="2696"/>
        <pc:sldMkLst>
          <pc:docMk/>
          <pc:sldMk cId="2918757687" sldId="492"/>
        </pc:sldMkLst>
      </pc:sldChg>
      <pc:sldChg chg="modSp mod">
        <pc:chgData name="Doug Clemens" userId="35a62a6d-e130-4058-b6b7-ea015cd15c6d" providerId="ADAL" clId="{100230FF-E40F-4C24-9912-B70956DF0855}" dt="2024-11-11T16:15:43.307" v="223" actId="20577"/>
        <pc:sldMkLst>
          <pc:docMk/>
          <pc:sldMk cId="1525924703" sldId="674"/>
        </pc:sldMkLst>
        <pc:spChg chg="mod">
          <ac:chgData name="Doug Clemens" userId="35a62a6d-e130-4058-b6b7-ea015cd15c6d" providerId="ADAL" clId="{100230FF-E40F-4C24-9912-B70956DF0855}" dt="2024-11-11T16:15:43.307" v="223" actId="20577"/>
          <ac:spMkLst>
            <pc:docMk/>
            <pc:sldMk cId="1525924703" sldId="674"/>
            <ac:spMk id="8" creationId="{1A30BC3E-A0D1-7229-467F-A333DB8FB8A2}"/>
          </ac:spMkLst>
        </pc:spChg>
      </pc:sldChg>
      <pc:sldChg chg="addSp delSp modSp add mod">
        <pc:chgData name="Doug Clemens" userId="35a62a6d-e130-4058-b6b7-ea015cd15c6d" providerId="ADAL" clId="{100230FF-E40F-4C24-9912-B70956DF0855}" dt="2024-11-11T16:14:48.309" v="194" actId="1076"/>
        <pc:sldMkLst>
          <pc:docMk/>
          <pc:sldMk cId="291746540" sldId="696"/>
        </pc:sldMkLst>
        <pc:spChg chg="mod">
          <ac:chgData name="Doug Clemens" userId="35a62a6d-e130-4058-b6b7-ea015cd15c6d" providerId="ADAL" clId="{100230FF-E40F-4C24-9912-B70956DF0855}" dt="2024-11-11T16:13:56.426" v="181" actId="20577"/>
          <ac:spMkLst>
            <pc:docMk/>
            <pc:sldMk cId="291746540" sldId="696"/>
            <ac:spMk id="5" creationId="{A163F025-0DD5-2448-0C67-CA1EF40BC7BA}"/>
          </ac:spMkLst>
        </pc:spChg>
        <pc:spChg chg="mod">
          <ac:chgData name="Doug Clemens" userId="35a62a6d-e130-4058-b6b7-ea015cd15c6d" providerId="ADAL" clId="{100230FF-E40F-4C24-9912-B70956DF0855}" dt="2024-11-11T16:14:04.044" v="183"/>
          <ac:spMkLst>
            <pc:docMk/>
            <pc:sldMk cId="291746540" sldId="696"/>
            <ac:spMk id="7" creationId="{00000000-0000-0000-0000-000000000000}"/>
          </ac:spMkLst>
        </pc:spChg>
        <pc:picChg chg="add mod">
          <ac:chgData name="Doug Clemens" userId="35a62a6d-e130-4058-b6b7-ea015cd15c6d" providerId="ADAL" clId="{100230FF-E40F-4C24-9912-B70956DF0855}" dt="2024-11-11T16:14:48.309" v="194" actId="1076"/>
          <ac:picMkLst>
            <pc:docMk/>
            <pc:sldMk cId="291746540" sldId="696"/>
            <ac:picMk id="2" creationId="{B0BE6040-89B1-5E31-0296-0084A954FE7B}"/>
          </ac:picMkLst>
        </pc:picChg>
        <pc:picChg chg="del">
          <ac:chgData name="Doug Clemens" userId="35a62a6d-e130-4058-b6b7-ea015cd15c6d" providerId="ADAL" clId="{100230FF-E40F-4C24-9912-B70956DF0855}" dt="2024-11-11T16:14:01.745" v="182" actId="478"/>
          <ac:picMkLst>
            <pc:docMk/>
            <pc:sldMk cId="291746540" sldId="696"/>
            <ac:picMk id="1026" creationId="{B6377F21-2DA9-F2F9-5C92-0D3DF3C0C766}"/>
          </ac:picMkLst>
        </pc:picChg>
      </pc:sldChg>
    </pc:docChg>
  </pc:docChgLst>
  <pc:docChgLst>
    <pc:chgData name="Doug Clemens" userId="35a62a6d-e130-4058-b6b7-ea015cd15c6d" providerId="ADAL" clId="{93D3EF38-7ED2-496E-80D6-13B7602656C9}"/>
    <pc:docChg chg="undo custSel delSld modSld modMainMaster">
      <pc:chgData name="Doug Clemens" userId="35a62a6d-e130-4058-b6b7-ea015cd15c6d" providerId="ADAL" clId="{93D3EF38-7ED2-496E-80D6-13B7602656C9}" dt="2024-10-09T20:24:17.547" v="33" actId="113"/>
      <pc:docMkLst>
        <pc:docMk/>
      </pc:docMkLst>
      <pc:sldChg chg="modSp mod">
        <pc:chgData name="Doug Clemens" userId="35a62a6d-e130-4058-b6b7-ea015cd15c6d" providerId="ADAL" clId="{93D3EF38-7ED2-496E-80D6-13B7602656C9}" dt="2024-10-09T20:24:17.547" v="33" actId="113"/>
        <pc:sldMkLst>
          <pc:docMk/>
          <pc:sldMk cId="1417571424" sldId="687"/>
        </pc:sldMkLst>
        <pc:spChg chg="mod">
          <ac:chgData name="Doug Clemens" userId="35a62a6d-e130-4058-b6b7-ea015cd15c6d" providerId="ADAL" clId="{93D3EF38-7ED2-496E-80D6-13B7602656C9}" dt="2024-10-09T20:24:17.547" v="33" actId="113"/>
          <ac:spMkLst>
            <pc:docMk/>
            <pc:sldMk cId="1417571424" sldId="687"/>
            <ac:spMk id="3" creationId="{F0834783-F1E2-9E81-1301-FB224A8A9FA9}"/>
          </ac:spMkLst>
        </pc:spChg>
      </pc:sldChg>
      <pc:sldChg chg="del">
        <pc:chgData name="Doug Clemens" userId="35a62a6d-e130-4058-b6b7-ea015cd15c6d" providerId="ADAL" clId="{93D3EF38-7ED2-496E-80D6-13B7602656C9}" dt="2024-10-09T20:22:25.889" v="20" actId="2696"/>
        <pc:sldMkLst>
          <pc:docMk/>
          <pc:sldMk cId="832440132" sldId="690"/>
        </pc:sldMkLst>
      </pc:sldChg>
      <pc:sldChg chg="modSp mod">
        <pc:chgData name="Doug Clemens" userId="35a62a6d-e130-4058-b6b7-ea015cd15c6d" providerId="ADAL" clId="{93D3EF38-7ED2-496E-80D6-13B7602656C9}" dt="2024-10-09T20:22:22.083" v="19" actId="20577"/>
        <pc:sldMkLst>
          <pc:docMk/>
          <pc:sldMk cId="1282844523" sldId="691"/>
        </pc:sldMkLst>
        <pc:spChg chg="mod">
          <ac:chgData name="Doug Clemens" userId="35a62a6d-e130-4058-b6b7-ea015cd15c6d" providerId="ADAL" clId="{93D3EF38-7ED2-496E-80D6-13B7602656C9}" dt="2024-10-09T20:22:22.083" v="19" actId="20577"/>
          <ac:spMkLst>
            <pc:docMk/>
            <pc:sldMk cId="1282844523" sldId="691"/>
            <ac:spMk id="3" creationId="{F0834783-F1E2-9E81-1301-FB224A8A9FA9}"/>
          </ac:spMkLst>
        </pc:spChg>
      </pc:sldChg>
      <pc:sldChg chg="modSp mod">
        <pc:chgData name="Doug Clemens" userId="35a62a6d-e130-4058-b6b7-ea015cd15c6d" providerId="ADAL" clId="{93D3EF38-7ED2-496E-80D6-13B7602656C9}" dt="2024-10-09T20:22:13.884" v="17" actId="20577"/>
        <pc:sldMkLst>
          <pc:docMk/>
          <pc:sldMk cId="3856939620" sldId="692"/>
        </pc:sldMkLst>
        <pc:spChg chg="mod">
          <ac:chgData name="Doug Clemens" userId="35a62a6d-e130-4058-b6b7-ea015cd15c6d" providerId="ADAL" clId="{93D3EF38-7ED2-496E-80D6-13B7602656C9}" dt="2024-10-09T20:22:13.884" v="17" actId="20577"/>
          <ac:spMkLst>
            <pc:docMk/>
            <pc:sldMk cId="3856939620" sldId="692"/>
            <ac:spMk id="3" creationId="{F0834783-F1E2-9E81-1301-FB224A8A9FA9}"/>
          </ac:spMkLst>
        </pc:spChg>
      </pc:sldChg>
    </pc:docChg>
  </pc:docChgLst>
  <pc:docChgLst>
    <pc:chgData name="Jack Laufenberg" userId="0980a559-a079-4d0c-9f70-5180bf59d764" providerId="ADAL" clId="{6917AD48-9AA3-4D7E-ADAD-31D441A3FE2C}"/>
    <pc:docChg chg="modShowInfo">
      <pc:chgData name="Jack Laufenberg" userId="0980a559-a079-4d0c-9f70-5180bf59d764" providerId="ADAL" clId="{6917AD48-9AA3-4D7E-ADAD-31D441A3FE2C}" dt="2023-06-06T17:56:48.354" v="0" actId="2744"/>
      <pc:docMkLst>
        <pc:docMk/>
      </pc:docMkLst>
    </pc:docChg>
  </pc:docChgLst>
  <pc:docChgLst>
    <pc:chgData name="Doug Clemens" userId="35a62a6d-e130-4058-b6b7-ea015cd15c6d" providerId="ADAL" clId="{BF4A964C-35D0-4293-8A1F-49A070B62B36}"/>
    <pc:docChg chg="undo custSel modSld modMainMaster">
      <pc:chgData name="Doug Clemens" userId="35a62a6d-e130-4058-b6b7-ea015cd15c6d" providerId="ADAL" clId="{BF4A964C-35D0-4293-8A1F-49A070B62B36}" dt="2023-11-22T16:26:18.953" v="9" actId="20577"/>
      <pc:docMkLst>
        <pc:docMk/>
      </pc:docMkLst>
      <pc:sldChg chg="modSp">
        <pc:chgData name="Doug Clemens" userId="35a62a6d-e130-4058-b6b7-ea015cd15c6d" providerId="ADAL" clId="{BF4A964C-35D0-4293-8A1F-49A070B62B36}" dt="2023-11-22T16:26:04.181" v="8"/>
        <pc:sldMkLst>
          <pc:docMk/>
          <pc:sldMk cId="1856908380" sldId="678"/>
        </pc:sldMkLst>
        <pc:spChg chg="mod">
          <ac:chgData name="Doug Clemens" userId="35a62a6d-e130-4058-b6b7-ea015cd15c6d" providerId="ADAL" clId="{BF4A964C-35D0-4293-8A1F-49A070B62B36}" dt="2023-11-22T16:26:04.181" v="8"/>
          <ac:spMkLst>
            <pc:docMk/>
            <pc:sldMk cId="1856908380" sldId="678"/>
            <ac:spMk id="21" creationId="{37CD8629-2E8F-930A-9CC1-7ABFEE2CDF0A}"/>
          </ac:spMkLst>
        </pc:spChg>
      </pc:sldChg>
      <pc:sldChg chg="modSp">
        <pc:chgData name="Doug Clemens" userId="35a62a6d-e130-4058-b6b7-ea015cd15c6d" providerId="ADAL" clId="{BF4A964C-35D0-4293-8A1F-49A070B62B36}" dt="2023-11-22T16:26:04.181" v="8"/>
        <pc:sldMkLst>
          <pc:docMk/>
          <pc:sldMk cId="3086976255" sldId="680"/>
        </pc:sldMkLst>
        <pc:spChg chg="mod">
          <ac:chgData name="Doug Clemens" userId="35a62a6d-e130-4058-b6b7-ea015cd15c6d" providerId="ADAL" clId="{BF4A964C-35D0-4293-8A1F-49A070B62B36}" dt="2023-11-22T16:26:04.181" v="8"/>
          <ac:spMkLst>
            <pc:docMk/>
            <pc:sldMk cId="3086976255" sldId="680"/>
            <ac:spMk id="21" creationId="{37CD8629-2E8F-930A-9CC1-7ABFEE2CDF0A}"/>
          </ac:spMkLst>
        </pc:spChg>
      </pc:sldChg>
    </pc:docChg>
  </pc:docChgLst>
  <pc:docChgLst>
    <pc:chgData name="Doug Clemens" userId="35a62a6d-e130-4058-b6b7-ea015cd15c6d" providerId="ADAL" clId="{4FDA583B-CF1D-4606-B127-CB712121D15B}"/>
    <pc:docChg chg="undo custSel modSld modMainMaster">
      <pc:chgData name="Doug Clemens" userId="35a62a6d-e130-4058-b6b7-ea015cd15c6d" providerId="ADAL" clId="{4FDA583B-CF1D-4606-B127-CB712121D15B}" dt="2023-03-06T15:01:47.613" v="73" actId="20577"/>
      <pc:docMkLst>
        <pc:docMk/>
      </pc:docMkLst>
      <pc:sldChg chg="modSp">
        <pc:chgData name="Doug Clemens" userId="35a62a6d-e130-4058-b6b7-ea015cd15c6d" providerId="ADAL" clId="{4FDA583B-CF1D-4606-B127-CB712121D15B}" dt="2023-03-06T14:59:42.775" v="42"/>
        <pc:sldMkLst>
          <pc:docMk/>
          <pc:sldMk cId="976291600" sldId="673"/>
        </pc:sldMkLst>
        <pc:spChg chg="mod">
          <ac:chgData name="Doug Clemens" userId="35a62a6d-e130-4058-b6b7-ea015cd15c6d" providerId="ADAL" clId="{4FDA583B-CF1D-4606-B127-CB712121D15B}" dt="2023-03-06T14:59:42.775" v="42"/>
          <ac:spMkLst>
            <pc:docMk/>
            <pc:sldMk cId="976291600" sldId="673"/>
            <ac:spMk id="12" creationId="{0AD173DF-1BDC-AA1F-9106-710C19AC1D5B}"/>
          </ac:spMkLst>
        </pc:spChg>
      </pc:sldChg>
    </pc:docChg>
  </pc:docChgLst>
  <pc:docChgLst>
    <pc:chgData name="Doug Clemens" userId="35a62a6d-e130-4058-b6b7-ea015cd15c6d" providerId="ADAL" clId="{FF492D5A-DFAF-42A1-AEEB-2C20D4452483}"/>
    <pc:docChg chg="undo redo custSel addSld delSld modSld">
      <pc:chgData name="Doug Clemens" userId="35a62a6d-e130-4058-b6b7-ea015cd15c6d" providerId="ADAL" clId="{FF492D5A-DFAF-42A1-AEEB-2C20D4452483}" dt="2023-02-01T16:35:24.702" v="128" actId="2696"/>
      <pc:docMkLst>
        <pc:docMk/>
      </pc:docMkLst>
      <pc:sldChg chg="addSp delSp modSp del mod">
        <pc:chgData name="Doug Clemens" userId="35a62a6d-e130-4058-b6b7-ea015cd15c6d" providerId="ADAL" clId="{FF492D5A-DFAF-42A1-AEEB-2C20D4452483}" dt="2023-02-01T16:35:24.702" v="128" actId="2696"/>
        <pc:sldMkLst>
          <pc:docMk/>
          <pc:sldMk cId="3122722236" sldId="618"/>
        </pc:sldMkLst>
        <pc:spChg chg="mod">
          <ac:chgData name="Doug Clemens" userId="35a62a6d-e130-4058-b6b7-ea015cd15c6d" providerId="ADAL" clId="{FF492D5A-DFAF-42A1-AEEB-2C20D4452483}" dt="2023-02-01T15:37:13.942" v="114" actId="1076"/>
          <ac:spMkLst>
            <pc:docMk/>
            <pc:sldMk cId="3122722236" sldId="618"/>
            <ac:spMk id="6" creationId="{859AA6C3-313E-554B-B390-2F5887D38CC3}"/>
          </ac:spMkLst>
        </pc:spChg>
        <pc:spChg chg="mod">
          <ac:chgData name="Doug Clemens" userId="35a62a6d-e130-4058-b6b7-ea015cd15c6d" providerId="ADAL" clId="{FF492D5A-DFAF-42A1-AEEB-2C20D4452483}" dt="2023-02-01T15:37:23.313" v="115" actId="1076"/>
          <ac:spMkLst>
            <pc:docMk/>
            <pc:sldMk cId="3122722236" sldId="618"/>
            <ac:spMk id="8" creationId="{00000000-0000-0000-0000-000000000000}"/>
          </ac:spMkLst>
        </pc:spChg>
        <pc:spChg chg="mod">
          <ac:chgData name="Doug Clemens" userId="35a62a6d-e130-4058-b6b7-ea015cd15c6d" providerId="ADAL" clId="{FF492D5A-DFAF-42A1-AEEB-2C20D4452483}" dt="2023-02-01T15:37:32.775" v="117" actId="1076"/>
          <ac:spMkLst>
            <pc:docMk/>
            <pc:sldMk cId="3122722236" sldId="618"/>
            <ac:spMk id="11" creationId="{4B465ECE-10D3-0B45-B722-64DD164E35EE}"/>
          </ac:spMkLst>
        </pc:spChg>
        <pc:picChg chg="del mod">
          <ac:chgData name="Doug Clemens" userId="35a62a6d-e130-4058-b6b7-ea015cd15c6d" providerId="ADAL" clId="{FF492D5A-DFAF-42A1-AEEB-2C20D4452483}" dt="2023-02-01T16:34:03.986" v="121" actId="478"/>
          <ac:picMkLst>
            <pc:docMk/>
            <pc:sldMk cId="3122722236" sldId="618"/>
            <ac:picMk id="7" creationId="{78B5DB87-484D-4552-950D-48CC819B94C6}"/>
          </ac:picMkLst>
        </pc:picChg>
        <pc:picChg chg="add mod ord">
          <ac:chgData name="Doug Clemens" userId="35a62a6d-e130-4058-b6b7-ea015cd15c6d" providerId="ADAL" clId="{FF492D5A-DFAF-42A1-AEEB-2C20D4452483}" dt="2023-02-01T16:34:12.816" v="126" actId="1076"/>
          <ac:picMkLst>
            <pc:docMk/>
            <pc:sldMk cId="3122722236" sldId="618"/>
            <ac:picMk id="13" creationId="{6F40F605-695D-F5C3-D8F9-F8FC0D64BB7B}"/>
          </ac:picMkLst>
        </pc:picChg>
      </pc:sldChg>
      <pc:sldChg chg="add">
        <pc:chgData name="Doug Clemens" userId="35a62a6d-e130-4058-b6b7-ea015cd15c6d" providerId="ADAL" clId="{FF492D5A-DFAF-42A1-AEEB-2C20D4452483}" dt="2023-02-01T16:35:19.512" v="127"/>
        <pc:sldMkLst>
          <pc:docMk/>
          <pc:sldMk cId="4272580601" sldId="675"/>
        </pc:sldMkLst>
      </pc:sldChg>
    </pc:docChg>
  </pc:docChgLst>
  <pc:docChgLst>
    <pc:chgData name="Doug Clemens" userId="35a62a6d-e130-4058-b6b7-ea015cd15c6d" providerId="ADAL" clId="{248F6F9F-4BFC-416D-B88B-59911C4AECF9}"/>
    <pc:docChg chg="undo redo custSel addSld delSld modSld modMainMaster">
      <pc:chgData name="Doug Clemens" userId="35a62a6d-e130-4058-b6b7-ea015cd15c6d" providerId="ADAL" clId="{248F6F9F-4BFC-416D-B88B-59911C4AECF9}" dt="2024-06-05T13:28:22.192" v="156" actId="1076"/>
      <pc:docMkLst>
        <pc:docMk/>
      </pc:docMkLst>
      <pc:sldChg chg="modSp">
        <pc:chgData name="Doug Clemens" userId="35a62a6d-e130-4058-b6b7-ea015cd15c6d" providerId="ADAL" clId="{248F6F9F-4BFC-416D-B88B-59911C4AECF9}" dt="2024-06-05T13:10:49.425" v="13"/>
        <pc:sldMkLst>
          <pc:docMk/>
          <pc:sldMk cId="1031474589" sldId="447"/>
        </pc:sldMkLst>
        <pc:spChg chg="mod">
          <ac:chgData name="Doug Clemens" userId="35a62a6d-e130-4058-b6b7-ea015cd15c6d" providerId="ADAL" clId="{248F6F9F-4BFC-416D-B88B-59911C4AECF9}" dt="2024-06-05T13:10:49.425" v="13"/>
          <ac:spMkLst>
            <pc:docMk/>
            <pc:sldMk cId="1031474589" sldId="447"/>
            <ac:spMk id="10" creationId="{FD45CE75-29E0-D0BF-4AE7-F26A1A96D0ED}"/>
          </ac:spMkLst>
        </pc:spChg>
      </pc:sldChg>
      <pc:sldChg chg="modSp">
        <pc:chgData name="Doug Clemens" userId="35a62a6d-e130-4058-b6b7-ea015cd15c6d" providerId="ADAL" clId="{248F6F9F-4BFC-416D-B88B-59911C4AECF9}" dt="2024-06-05T13:10:49.425" v="13"/>
        <pc:sldMkLst>
          <pc:docMk/>
          <pc:sldMk cId="1077763423" sldId="475"/>
        </pc:sldMkLst>
        <pc:spChg chg="mod">
          <ac:chgData name="Doug Clemens" userId="35a62a6d-e130-4058-b6b7-ea015cd15c6d" providerId="ADAL" clId="{248F6F9F-4BFC-416D-B88B-59911C4AECF9}" dt="2024-06-05T13:10:49.425" v="13"/>
          <ac:spMkLst>
            <pc:docMk/>
            <pc:sldMk cId="1077763423" sldId="475"/>
            <ac:spMk id="5" creationId="{32EFCE5E-A877-79DC-385C-4AAC610EAD50}"/>
          </ac:spMkLst>
        </pc:spChg>
      </pc:sldChg>
      <pc:sldChg chg="modSp">
        <pc:chgData name="Doug Clemens" userId="35a62a6d-e130-4058-b6b7-ea015cd15c6d" providerId="ADAL" clId="{248F6F9F-4BFC-416D-B88B-59911C4AECF9}" dt="2024-06-05T13:10:49.425" v="13"/>
        <pc:sldMkLst>
          <pc:docMk/>
          <pc:sldMk cId="136135540" sldId="489"/>
        </pc:sldMkLst>
        <pc:spChg chg="mod">
          <ac:chgData name="Doug Clemens" userId="35a62a6d-e130-4058-b6b7-ea015cd15c6d" providerId="ADAL" clId="{248F6F9F-4BFC-416D-B88B-59911C4AECF9}" dt="2024-06-05T13:10:49.425" v="13"/>
          <ac:spMkLst>
            <pc:docMk/>
            <pc:sldMk cId="136135540" sldId="489"/>
            <ac:spMk id="11" creationId="{3B5B080F-611D-E6AA-AF3A-C5E172061659}"/>
          </ac:spMkLst>
        </pc:spChg>
      </pc:sldChg>
      <pc:sldChg chg="modSp">
        <pc:chgData name="Doug Clemens" userId="35a62a6d-e130-4058-b6b7-ea015cd15c6d" providerId="ADAL" clId="{248F6F9F-4BFC-416D-B88B-59911C4AECF9}" dt="2024-06-05T13:10:49.425" v="13"/>
        <pc:sldMkLst>
          <pc:docMk/>
          <pc:sldMk cId="3805859230" sldId="490"/>
        </pc:sldMkLst>
        <pc:spChg chg="mod">
          <ac:chgData name="Doug Clemens" userId="35a62a6d-e130-4058-b6b7-ea015cd15c6d" providerId="ADAL" clId="{248F6F9F-4BFC-416D-B88B-59911C4AECF9}" dt="2024-06-05T13:10:49.425" v="13"/>
          <ac:spMkLst>
            <pc:docMk/>
            <pc:sldMk cId="3805859230" sldId="490"/>
            <ac:spMk id="12" creationId="{2EA33291-F9E7-3213-0685-CC675E7361E6}"/>
          </ac:spMkLst>
        </pc:spChg>
      </pc:sldChg>
      <pc:sldChg chg="modSp mod">
        <pc:chgData name="Doug Clemens" userId="35a62a6d-e130-4058-b6b7-ea015cd15c6d" providerId="ADAL" clId="{248F6F9F-4BFC-416D-B88B-59911C4AECF9}" dt="2024-06-05T13:10:15.952" v="12" actId="20577"/>
        <pc:sldMkLst>
          <pc:docMk/>
          <pc:sldMk cId="2918757687" sldId="492"/>
        </pc:sldMkLst>
        <pc:spChg chg="mod">
          <ac:chgData name="Doug Clemens" userId="35a62a6d-e130-4058-b6b7-ea015cd15c6d" providerId="ADAL" clId="{248F6F9F-4BFC-416D-B88B-59911C4AECF9}" dt="2024-06-05T13:10:15.952" v="12" actId="20577"/>
          <ac:spMkLst>
            <pc:docMk/>
            <pc:sldMk cId="2918757687" sldId="492"/>
            <ac:spMk id="5" creationId="{A163F025-0DD5-2448-0C67-CA1EF40BC7BA}"/>
          </ac:spMkLst>
        </pc:spChg>
      </pc:sldChg>
      <pc:sldChg chg="modSp">
        <pc:chgData name="Doug Clemens" userId="35a62a6d-e130-4058-b6b7-ea015cd15c6d" providerId="ADAL" clId="{248F6F9F-4BFC-416D-B88B-59911C4AECF9}" dt="2024-06-05T13:10:49.425" v="13"/>
        <pc:sldMkLst>
          <pc:docMk/>
          <pc:sldMk cId="2612088865" sldId="493"/>
        </pc:sldMkLst>
        <pc:spChg chg="mod">
          <ac:chgData name="Doug Clemens" userId="35a62a6d-e130-4058-b6b7-ea015cd15c6d" providerId="ADAL" clId="{248F6F9F-4BFC-416D-B88B-59911C4AECF9}" dt="2024-06-05T13:10:49.425" v="13"/>
          <ac:spMkLst>
            <pc:docMk/>
            <pc:sldMk cId="2612088865" sldId="493"/>
            <ac:spMk id="3" creationId="{096BF5FD-CDC3-8FA4-61E6-B2294E55AB06}"/>
          </ac:spMkLst>
        </pc:spChg>
      </pc:sldChg>
      <pc:sldChg chg="modSp">
        <pc:chgData name="Doug Clemens" userId="35a62a6d-e130-4058-b6b7-ea015cd15c6d" providerId="ADAL" clId="{248F6F9F-4BFC-416D-B88B-59911C4AECF9}" dt="2024-06-05T13:10:49.425" v="13"/>
        <pc:sldMkLst>
          <pc:docMk/>
          <pc:sldMk cId="702130929" sldId="596"/>
        </pc:sldMkLst>
        <pc:spChg chg="mod">
          <ac:chgData name="Doug Clemens" userId="35a62a6d-e130-4058-b6b7-ea015cd15c6d" providerId="ADAL" clId="{248F6F9F-4BFC-416D-B88B-59911C4AECF9}" dt="2024-06-05T13:10:49.425" v="13"/>
          <ac:spMkLst>
            <pc:docMk/>
            <pc:sldMk cId="702130929" sldId="596"/>
            <ac:spMk id="40" creationId="{FD2FBF37-E4E7-CDB6-F305-2A74A9715396}"/>
          </ac:spMkLst>
        </pc:spChg>
      </pc:sldChg>
      <pc:sldChg chg="modSp">
        <pc:chgData name="Doug Clemens" userId="35a62a6d-e130-4058-b6b7-ea015cd15c6d" providerId="ADAL" clId="{248F6F9F-4BFC-416D-B88B-59911C4AECF9}" dt="2024-06-05T13:10:49.425" v="13"/>
        <pc:sldMkLst>
          <pc:docMk/>
          <pc:sldMk cId="577790071" sldId="620"/>
        </pc:sldMkLst>
        <pc:spChg chg="mod">
          <ac:chgData name="Doug Clemens" userId="35a62a6d-e130-4058-b6b7-ea015cd15c6d" providerId="ADAL" clId="{248F6F9F-4BFC-416D-B88B-59911C4AECF9}" dt="2024-06-05T13:10:49.425" v="13"/>
          <ac:spMkLst>
            <pc:docMk/>
            <pc:sldMk cId="577790071" sldId="620"/>
            <ac:spMk id="14" creationId="{D9B935CB-FC24-6524-9CF5-D779F24DB479}"/>
          </ac:spMkLst>
        </pc:spChg>
      </pc:sldChg>
      <pc:sldChg chg="modSp">
        <pc:chgData name="Doug Clemens" userId="35a62a6d-e130-4058-b6b7-ea015cd15c6d" providerId="ADAL" clId="{248F6F9F-4BFC-416D-B88B-59911C4AECF9}" dt="2024-06-05T13:10:49.425" v="13"/>
        <pc:sldMkLst>
          <pc:docMk/>
          <pc:sldMk cId="1525924703" sldId="674"/>
        </pc:sldMkLst>
        <pc:spChg chg="mod">
          <ac:chgData name="Doug Clemens" userId="35a62a6d-e130-4058-b6b7-ea015cd15c6d" providerId="ADAL" clId="{248F6F9F-4BFC-416D-B88B-59911C4AECF9}" dt="2024-06-05T13:10:49.425" v="13"/>
          <ac:spMkLst>
            <pc:docMk/>
            <pc:sldMk cId="1525924703" sldId="674"/>
            <ac:spMk id="15" creationId="{5FCD17C4-2050-260A-3685-57E0EDD4A2F5}"/>
          </ac:spMkLst>
        </pc:spChg>
      </pc:sldChg>
      <pc:sldChg chg="del">
        <pc:chgData name="Doug Clemens" userId="35a62a6d-e130-4058-b6b7-ea015cd15c6d" providerId="ADAL" clId="{248F6F9F-4BFC-416D-B88B-59911C4AECF9}" dt="2024-06-05T13:11:39.837" v="14" actId="2696"/>
        <pc:sldMkLst>
          <pc:docMk/>
          <pc:sldMk cId="4089425942" sldId="683"/>
        </pc:sldMkLst>
      </pc:sldChg>
      <pc:sldChg chg="modSp mod">
        <pc:chgData name="Doug Clemens" userId="35a62a6d-e130-4058-b6b7-ea015cd15c6d" providerId="ADAL" clId="{248F6F9F-4BFC-416D-B88B-59911C4AECF9}" dt="2024-06-05T13:28:18.676" v="155" actId="1076"/>
        <pc:sldMkLst>
          <pc:docMk/>
          <pc:sldMk cId="1417571424" sldId="687"/>
        </pc:sldMkLst>
        <pc:spChg chg="mod">
          <ac:chgData name="Doug Clemens" userId="35a62a6d-e130-4058-b6b7-ea015cd15c6d" providerId="ADAL" clId="{248F6F9F-4BFC-416D-B88B-59911C4AECF9}" dt="2024-06-05T13:28:18.676" v="155" actId="1076"/>
          <ac:spMkLst>
            <pc:docMk/>
            <pc:sldMk cId="1417571424" sldId="687"/>
            <ac:spMk id="3" creationId="{F0834783-F1E2-9E81-1301-FB224A8A9FA9}"/>
          </ac:spMkLst>
        </pc:spChg>
      </pc:sldChg>
      <pc:sldChg chg="modSp mod">
        <pc:chgData name="Doug Clemens" userId="35a62a6d-e130-4058-b6b7-ea015cd15c6d" providerId="ADAL" clId="{248F6F9F-4BFC-416D-B88B-59911C4AECF9}" dt="2024-06-05T13:14:26.742" v="37" actId="1076"/>
        <pc:sldMkLst>
          <pc:docMk/>
          <pc:sldMk cId="1210446343" sldId="689"/>
        </pc:sldMkLst>
        <pc:spChg chg="mod">
          <ac:chgData name="Doug Clemens" userId="35a62a6d-e130-4058-b6b7-ea015cd15c6d" providerId="ADAL" clId="{248F6F9F-4BFC-416D-B88B-59911C4AECF9}" dt="2024-06-05T13:14:16.096" v="36" actId="1076"/>
          <ac:spMkLst>
            <pc:docMk/>
            <pc:sldMk cId="1210446343" sldId="689"/>
            <ac:spMk id="3" creationId="{994CC883-C6B6-3F0F-7993-04EBD21EB787}"/>
          </ac:spMkLst>
        </pc:spChg>
        <pc:spChg chg="mod">
          <ac:chgData name="Doug Clemens" userId="35a62a6d-e130-4058-b6b7-ea015cd15c6d" providerId="ADAL" clId="{248F6F9F-4BFC-416D-B88B-59911C4AECF9}" dt="2024-06-05T13:14:26.742" v="37" actId="1076"/>
          <ac:spMkLst>
            <pc:docMk/>
            <pc:sldMk cId="1210446343" sldId="689"/>
            <ac:spMk id="5" creationId="{07B0D6E3-A50F-AF49-D8CE-4608F765CE47}"/>
          </ac:spMkLst>
        </pc:spChg>
        <pc:spChg chg="mod">
          <ac:chgData name="Doug Clemens" userId="35a62a6d-e130-4058-b6b7-ea015cd15c6d" providerId="ADAL" clId="{248F6F9F-4BFC-416D-B88B-59911C4AECF9}" dt="2024-06-05T13:14:12.624" v="35" actId="1076"/>
          <ac:spMkLst>
            <pc:docMk/>
            <pc:sldMk cId="1210446343" sldId="689"/>
            <ac:spMk id="10" creationId="{6F86AADC-1BFA-3168-2306-B88F9C9D71BD}"/>
          </ac:spMkLst>
        </pc:spChg>
        <pc:spChg chg="mod">
          <ac:chgData name="Doug Clemens" userId="35a62a6d-e130-4058-b6b7-ea015cd15c6d" providerId="ADAL" clId="{248F6F9F-4BFC-416D-B88B-59911C4AECF9}" dt="2024-06-05T13:14:04.852" v="34" actId="20577"/>
          <ac:spMkLst>
            <pc:docMk/>
            <pc:sldMk cId="1210446343" sldId="689"/>
            <ac:spMk id="15" creationId="{6599DF5D-B09D-6362-1D3F-76BB661A1844}"/>
          </ac:spMkLst>
        </pc:spChg>
      </pc:sldChg>
      <pc:sldChg chg="addSp delSp modSp add mod">
        <pc:chgData name="Doug Clemens" userId="35a62a6d-e130-4058-b6b7-ea015cd15c6d" providerId="ADAL" clId="{248F6F9F-4BFC-416D-B88B-59911C4AECF9}" dt="2024-06-05T13:19:16.438" v="150" actId="1076"/>
        <pc:sldMkLst>
          <pc:docMk/>
          <pc:sldMk cId="832440132" sldId="690"/>
        </pc:sldMkLst>
        <pc:spChg chg="mod">
          <ac:chgData name="Doug Clemens" userId="35a62a6d-e130-4058-b6b7-ea015cd15c6d" providerId="ADAL" clId="{248F6F9F-4BFC-416D-B88B-59911C4AECF9}" dt="2024-06-05T13:17:06.293" v="72" actId="1076"/>
          <ac:spMkLst>
            <pc:docMk/>
            <pc:sldMk cId="832440132" sldId="690"/>
            <ac:spMk id="3" creationId="{994CC883-C6B6-3F0F-7993-04EBD21EB787}"/>
          </ac:spMkLst>
        </pc:spChg>
        <pc:spChg chg="mod">
          <ac:chgData name="Doug Clemens" userId="35a62a6d-e130-4058-b6b7-ea015cd15c6d" providerId="ADAL" clId="{248F6F9F-4BFC-416D-B88B-59911C4AECF9}" dt="2024-06-05T13:19:16.438" v="150" actId="1076"/>
          <ac:spMkLst>
            <pc:docMk/>
            <pc:sldMk cId="832440132" sldId="690"/>
            <ac:spMk id="5" creationId="{07B0D6E3-A50F-AF49-D8CE-4608F765CE47}"/>
          </ac:spMkLst>
        </pc:spChg>
        <pc:spChg chg="del">
          <ac:chgData name="Doug Clemens" userId="35a62a6d-e130-4058-b6b7-ea015cd15c6d" providerId="ADAL" clId="{248F6F9F-4BFC-416D-B88B-59911C4AECF9}" dt="2024-06-05T13:15:13.858" v="44" actId="478"/>
          <ac:spMkLst>
            <pc:docMk/>
            <pc:sldMk cId="832440132" sldId="690"/>
            <ac:spMk id="10" creationId="{6F86AADC-1BFA-3168-2306-B88F9C9D71BD}"/>
          </ac:spMkLst>
        </pc:spChg>
        <pc:spChg chg="mod">
          <ac:chgData name="Doug Clemens" userId="35a62a6d-e130-4058-b6b7-ea015cd15c6d" providerId="ADAL" clId="{248F6F9F-4BFC-416D-B88B-59911C4AECF9}" dt="2024-06-05T13:16:33.876" v="60" actId="1076"/>
          <ac:spMkLst>
            <pc:docMk/>
            <pc:sldMk cId="832440132" sldId="690"/>
            <ac:spMk id="12" creationId="{AE3F8E24-DD44-FFE0-EAEB-96F22EB8A4BD}"/>
          </ac:spMkLst>
        </pc:spChg>
        <pc:spChg chg="add mod">
          <ac:chgData name="Doug Clemens" userId="35a62a6d-e130-4058-b6b7-ea015cd15c6d" providerId="ADAL" clId="{248F6F9F-4BFC-416D-B88B-59911C4AECF9}" dt="2024-06-05T13:18:34.410" v="128" actId="1076"/>
          <ac:spMkLst>
            <pc:docMk/>
            <pc:sldMk cId="832440132" sldId="690"/>
            <ac:spMk id="13" creationId="{D40979A0-38C9-09DB-3B85-3C6524BA33BA}"/>
          </ac:spMkLst>
        </pc:spChg>
        <pc:spChg chg="del">
          <ac:chgData name="Doug Clemens" userId="35a62a6d-e130-4058-b6b7-ea015cd15c6d" providerId="ADAL" clId="{248F6F9F-4BFC-416D-B88B-59911C4AECF9}" dt="2024-06-05T13:15:16.357" v="45" actId="478"/>
          <ac:spMkLst>
            <pc:docMk/>
            <pc:sldMk cId="832440132" sldId="690"/>
            <ac:spMk id="15" creationId="{6599DF5D-B09D-6362-1D3F-76BB661A1844}"/>
          </ac:spMkLst>
        </pc:spChg>
        <pc:picChg chg="add mod">
          <ac:chgData name="Doug Clemens" userId="35a62a6d-e130-4058-b6b7-ea015cd15c6d" providerId="ADAL" clId="{248F6F9F-4BFC-416D-B88B-59911C4AECF9}" dt="2024-06-05T13:17:53.744" v="81" actId="1076"/>
          <ac:picMkLst>
            <pc:docMk/>
            <pc:sldMk cId="832440132" sldId="690"/>
            <ac:picMk id="7" creationId="{227C90EE-EB9B-13AA-929C-41C60B04B2E1}"/>
          </ac:picMkLst>
        </pc:picChg>
        <pc:picChg chg="del mod">
          <ac:chgData name="Doug Clemens" userId="35a62a6d-e130-4058-b6b7-ea015cd15c6d" providerId="ADAL" clId="{248F6F9F-4BFC-416D-B88B-59911C4AECF9}" dt="2024-06-05T13:14:40.213" v="40" actId="478"/>
          <ac:picMkLst>
            <pc:docMk/>
            <pc:sldMk cId="832440132" sldId="690"/>
            <ac:picMk id="1026" creationId="{132B84AC-E0AE-2E2A-D152-2A4302E91569}"/>
          </ac:picMkLst>
        </pc:picChg>
        <pc:cxnChg chg="add mod">
          <ac:chgData name="Doug Clemens" userId="35a62a6d-e130-4058-b6b7-ea015cd15c6d" providerId="ADAL" clId="{248F6F9F-4BFC-416D-B88B-59911C4AECF9}" dt="2024-06-05T13:17:39.321" v="76" actId="1076"/>
          <ac:cxnSpMkLst>
            <pc:docMk/>
            <pc:sldMk cId="832440132" sldId="690"/>
            <ac:cxnSpMk id="9" creationId="{E099EC17-20AD-75C4-3826-DBFAFA680414}"/>
          </ac:cxnSpMkLst>
        </pc:cxnChg>
        <pc:cxnChg chg="add mod">
          <ac:chgData name="Doug Clemens" userId="35a62a6d-e130-4058-b6b7-ea015cd15c6d" providerId="ADAL" clId="{248F6F9F-4BFC-416D-B88B-59911C4AECF9}" dt="2024-06-05T13:17:47.266" v="78" actId="1076"/>
          <ac:cxnSpMkLst>
            <pc:docMk/>
            <pc:sldMk cId="832440132" sldId="690"/>
            <ac:cxnSpMk id="11" creationId="{D24320F9-4CC1-8D0F-4BD3-407FB5F0CB72}"/>
          </ac:cxnSpMkLst>
        </pc:cxnChg>
      </pc:sldChg>
      <pc:sldChg chg="modSp add mod">
        <pc:chgData name="Doug Clemens" userId="35a62a6d-e130-4058-b6b7-ea015cd15c6d" providerId="ADAL" clId="{248F6F9F-4BFC-416D-B88B-59911C4AECF9}" dt="2024-06-05T13:28:22.192" v="156" actId="1076"/>
        <pc:sldMkLst>
          <pc:docMk/>
          <pc:sldMk cId="1282844523" sldId="691"/>
        </pc:sldMkLst>
        <pc:spChg chg="mod">
          <ac:chgData name="Doug Clemens" userId="35a62a6d-e130-4058-b6b7-ea015cd15c6d" providerId="ADAL" clId="{248F6F9F-4BFC-416D-B88B-59911C4AECF9}" dt="2024-06-05T13:28:22.192" v="156" actId="1076"/>
          <ac:spMkLst>
            <pc:docMk/>
            <pc:sldMk cId="1282844523" sldId="691"/>
            <ac:spMk id="3" creationId="{F0834783-F1E2-9E81-1301-FB224A8A9FA9}"/>
          </ac:spMkLst>
        </pc:spChg>
      </pc:sldChg>
      <pc:sldMasterChg chg="modSp modSldLayout">
        <pc:chgData name="Doug Clemens" userId="35a62a6d-e130-4058-b6b7-ea015cd15c6d" providerId="ADAL" clId="{248F6F9F-4BFC-416D-B88B-59911C4AECF9}" dt="2024-06-05T13:10:49.425" v="13"/>
        <pc:sldMasterMkLst>
          <pc:docMk/>
          <pc:sldMasterMk cId="3484212091" sldId="2147483648"/>
        </pc:sldMasterMkLst>
        <pc:spChg chg="mod">
          <ac:chgData name="Doug Clemens" userId="35a62a6d-e130-4058-b6b7-ea015cd15c6d" providerId="ADAL" clId="{248F6F9F-4BFC-416D-B88B-59911C4AECF9}" dt="2024-06-05T13:10:49.425" v="13"/>
          <ac:spMkLst>
            <pc:docMk/>
            <pc:sldMasterMk cId="3484212091" sldId="2147483648"/>
            <ac:spMk id="4" creationId="{79EA854E-D019-8628-6D12-B2D767AE4DA9}"/>
          </ac:spMkLst>
        </pc:spChg>
        <pc:sldLayoutChg chg="modSp">
          <pc:chgData name="Doug Clemens" userId="35a62a6d-e130-4058-b6b7-ea015cd15c6d" providerId="ADAL" clId="{248F6F9F-4BFC-416D-B88B-59911C4AECF9}" dt="2024-06-05T13:10:49.425" v="13"/>
          <pc:sldLayoutMkLst>
            <pc:docMk/>
            <pc:sldMasterMk cId="3484212091" sldId="2147483648"/>
            <pc:sldLayoutMk cId="2694732090" sldId="2147483649"/>
          </pc:sldLayoutMkLst>
          <pc:spChg chg="mod">
            <ac:chgData name="Doug Clemens" userId="35a62a6d-e130-4058-b6b7-ea015cd15c6d" providerId="ADAL" clId="{248F6F9F-4BFC-416D-B88B-59911C4AECF9}" dt="2024-06-05T13:10:49.425" v="13"/>
            <ac:spMkLst>
              <pc:docMk/>
              <pc:sldMasterMk cId="3484212091" sldId="2147483648"/>
              <pc:sldLayoutMk cId="2694732090" sldId="2147483649"/>
              <ac:spMk id="4" creationId="{4A0CE90F-FAAB-6B78-D85B-9B939A8B0A88}"/>
            </ac:spMkLst>
          </pc:spChg>
        </pc:sldLayoutChg>
        <pc:sldLayoutChg chg="modSp">
          <pc:chgData name="Doug Clemens" userId="35a62a6d-e130-4058-b6b7-ea015cd15c6d" providerId="ADAL" clId="{248F6F9F-4BFC-416D-B88B-59911C4AECF9}" dt="2024-06-05T13:10:49.425" v="13"/>
          <pc:sldLayoutMkLst>
            <pc:docMk/>
            <pc:sldMasterMk cId="3484212091" sldId="2147483648"/>
            <pc:sldLayoutMk cId="2001080573" sldId="2147483650"/>
          </pc:sldLayoutMkLst>
          <pc:spChg chg="mod">
            <ac:chgData name="Doug Clemens" userId="35a62a6d-e130-4058-b6b7-ea015cd15c6d" providerId="ADAL" clId="{248F6F9F-4BFC-416D-B88B-59911C4AECF9}" dt="2024-06-05T13:10:49.425" v="13"/>
            <ac:spMkLst>
              <pc:docMk/>
              <pc:sldMasterMk cId="3484212091" sldId="2147483648"/>
              <pc:sldLayoutMk cId="2001080573" sldId="2147483650"/>
              <ac:spMk id="4" creationId="{9764DEA2-02B7-1534-DE18-192149D3DCAA}"/>
            </ac:spMkLst>
          </pc:spChg>
        </pc:sldLayoutChg>
        <pc:sldLayoutChg chg="modSp">
          <pc:chgData name="Doug Clemens" userId="35a62a6d-e130-4058-b6b7-ea015cd15c6d" providerId="ADAL" clId="{248F6F9F-4BFC-416D-B88B-59911C4AECF9}" dt="2024-06-05T13:10:49.425" v="13"/>
          <pc:sldLayoutMkLst>
            <pc:docMk/>
            <pc:sldMasterMk cId="3484212091" sldId="2147483648"/>
            <pc:sldLayoutMk cId="2913740768" sldId="2147483651"/>
          </pc:sldLayoutMkLst>
          <pc:spChg chg="mod">
            <ac:chgData name="Doug Clemens" userId="35a62a6d-e130-4058-b6b7-ea015cd15c6d" providerId="ADAL" clId="{248F6F9F-4BFC-416D-B88B-59911C4AECF9}" dt="2024-06-05T13:10:49.425" v="13"/>
            <ac:spMkLst>
              <pc:docMk/>
              <pc:sldMasterMk cId="3484212091" sldId="2147483648"/>
              <pc:sldLayoutMk cId="2913740768" sldId="2147483651"/>
              <ac:spMk id="4" creationId="{12ADD796-8A6F-7845-9D18-D0F9EDC5E052}"/>
            </ac:spMkLst>
          </pc:spChg>
        </pc:sldLayoutChg>
        <pc:sldLayoutChg chg="modSp">
          <pc:chgData name="Doug Clemens" userId="35a62a6d-e130-4058-b6b7-ea015cd15c6d" providerId="ADAL" clId="{248F6F9F-4BFC-416D-B88B-59911C4AECF9}" dt="2024-06-05T13:10:49.425" v="13"/>
          <pc:sldLayoutMkLst>
            <pc:docMk/>
            <pc:sldMasterMk cId="3484212091" sldId="2147483648"/>
            <pc:sldLayoutMk cId="4114637943" sldId="2147483652"/>
          </pc:sldLayoutMkLst>
          <pc:spChg chg="mod">
            <ac:chgData name="Doug Clemens" userId="35a62a6d-e130-4058-b6b7-ea015cd15c6d" providerId="ADAL" clId="{248F6F9F-4BFC-416D-B88B-59911C4AECF9}" dt="2024-06-05T13:10:49.425" v="13"/>
            <ac:spMkLst>
              <pc:docMk/>
              <pc:sldMasterMk cId="3484212091" sldId="2147483648"/>
              <pc:sldLayoutMk cId="4114637943" sldId="2147483652"/>
              <ac:spMk id="5" creationId="{0B43FCC5-5AF2-8E86-38C3-9C2BA21D0ABE}"/>
            </ac:spMkLst>
          </pc:spChg>
        </pc:sldLayoutChg>
        <pc:sldLayoutChg chg="modSp">
          <pc:chgData name="Doug Clemens" userId="35a62a6d-e130-4058-b6b7-ea015cd15c6d" providerId="ADAL" clId="{248F6F9F-4BFC-416D-B88B-59911C4AECF9}" dt="2024-06-05T13:10:49.425" v="13"/>
          <pc:sldLayoutMkLst>
            <pc:docMk/>
            <pc:sldMasterMk cId="3484212091" sldId="2147483648"/>
            <pc:sldLayoutMk cId="3976753645" sldId="2147483653"/>
          </pc:sldLayoutMkLst>
          <pc:spChg chg="mod">
            <ac:chgData name="Doug Clemens" userId="35a62a6d-e130-4058-b6b7-ea015cd15c6d" providerId="ADAL" clId="{248F6F9F-4BFC-416D-B88B-59911C4AECF9}" dt="2024-06-05T13:10:49.425" v="13"/>
            <ac:spMkLst>
              <pc:docMk/>
              <pc:sldMasterMk cId="3484212091" sldId="2147483648"/>
              <pc:sldLayoutMk cId="3976753645" sldId="2147483653"/>
              <ac:spMk id="7" creationId="{F61AA534-202C-8273-9512-975A63760ECA}"/>
            </ac:spMkLst>
          </pc:spChg>
        </pc:sldLayoutChg>
        <pc:sldLayoutChg chg="modSp">
          <pc:chgData name="Doug Clemens" userId="35a62a6d-e130-4058-b6b7-ea015cd15c6d" providerId="ADAL" clId="{248F6F9F-4BFC-416D-B88B-59911C4AECF9}" dt="2024-06-05T13:10:49.425" v="13"/>
          <pc:sldLayoutMkLst>
            <pc:docMk/>
            <pc:sldMasterMk cId="3484212091" sldId="2147483648"/>
            <pc:sldLayoutMk cId="2598380203" sldId="2147483654"/>
          </pc:sldLayoutMkLst>
          <pc:spChg chg="mod">
            <ac:chgData name="Doug Clemens" userId="35a62a6d-e130-4058-b6b7-ea015cd15c6d" providerId="ADAL" clId="{248F6F9F-4BFC-416D-B88B-59911C4AECF9}" dt="2024-06-05T13:10:49.425" v="13"/>
            <ac:spMkLst>
              <pc:docMk/>
              <pc:sldMasterMk cId="3484212091" sldId="2147483648"/>
              <pc:sldLayoutMk cId="2598380203" sldId="2147483654"/>
              <ac:spMk id="3" creationId="{E6473C48-B39C-AE59-E284-4CF812014B9F}"/>
            </ac:spMkLst>
          </pc:spChg>
        </pc:sldLayoutChg>
        <pc:sldLayoutChg chg="modSp">
          <pc:chgData name="Doug Clemens" userId="35a62a6d-e130-4058-b6b7-ea015cd15c6d" providerId="ADAL" clId="{248F6F9F-4BFC-416D-B88B-59911C4AECF9}" dt="2024-06-05T13:10:49.425" v="13"/>
          <pc:sldLayoutMkLst>
            <pc:docMk/>
            <pc:sldMasterMk cId="3484212091" sldId="2147483648"/>
            <pc:sldLayoutMk cId="1764687416" sldId="2147483655"/>
          </pc:sldLayoutMkLst>
          <pc:spChg chg="mod">
            <ac:chgData name="Doug Clemens" userId="35a62a6d-e130-4058-b6b7-ea015cd15c6d" providerId="ADAL" clId="{248F6F9F-4BFC-416D-B88B-59911C4AECF9}" dt="2024-06-05T13:10:49.425" v="13"/>
            <ac:spMkLst>
              <pc:docMk/>
              <pc:sldMasterMk cId="3484212091" sldId="2147483648"/>
              <pc:sldLayoutMk cId="1764687416" sldId="2147483655"/>
              <ac:spMk id="2" creationId="{6135B4B5-5D30-2E2D-BD20-95FABE8C9BC9}"/>
            </ac:spMkLst>
          </pc:spChg>
        </pc:sldLayoutChg>
        <pc:sldLayoutChg chg="modSp">
          <pc:chgData name="Doug Clemens" userId="35a62a6d-e130-4058-b6b7-ea015cd15c6d" providerId="ADAL" clId="{248F6F9F-4BFC-416D-B88B-59911C4AECF9}" dt="2024-06-05T13:10:49.425" v="13"/>
          <pc:sldLayoutMkLst>
            <pc:docMk/>
            <pc:sldMasterMk cId="3484212091" sldId="2147483648"/>
            <pc:sldLayoutMk cId="4135666012" sldId="2147483656"/>
          </pc:sldLayoutMkLst>
          <pc:spChg chg="mod">
            <ac:chgData name="Doug Clemens" userId="35a62a6d-e130-4058-b6b7-ea015cd15c6d" providerId="ADAL" clId="{248F6F9F-4BFC-416D-B88B-59911C4AECF9}" dt="2024-06-05T13:10:49.425" v="13"/>
            <ac:spMkLst>
              <pc:docMk/>
              <pc:sldMasterMk cId="3484212091" sldId="2147483648"/>
              <pc:sldLayoutMk cId="4135666012" sldId="2147483656"/>
              <ac:spMk id="5" creationId="{BA9B2107-8834-94BC-983A-8026A818898E}"/>
            </ac:spMkLst>
          </pc:spChg>
        </pc:sldLayoutChg>
        <pc:sldLayoutChg chg="modSp">
          <pc:chgData name="Doug Clemens" userId="35a62a6d-e130-4058-b6b7-ea015cd15c6d" providerId="ADAL" clId="{248F6F9F-4BFC-416D-B88B-59911C4AECF9}" dt="2024-06-05T13:10:49.425" v="13"/>
          <pc:sldLayoutMkLst>
            <pc:docMk/>
            <pc:sldMasterMk cId="3484212091" sldId="2147483648"/>
            <pc:sldLayoutMk cId="2750246970" sldId="2147483657"/>
          </pc:sldLayoutMkLst>
          <pc:spChg chg="mod">
            <ac:chgData name="Doug Clemens" userId="35a62a6d-e130-4058-b6b7-ea015cd15c6d" providerId="ADAL" clId="{248F6F9F-4BFC-416D-B88B-59911C4AECF9}" dt="2024-06-05T13:10:49.425" v="13"/>
            <ac:spMkLst>
              <pc:docMk/>
              <pc:sldMasterMk cId="3484212091" sldId="2147483648"/>
              <pc:sldLayoutMk cId="2750246970" sldId="2147483657"/>
              <ac:spMk id="5" creationId="{D9E4D12B-5936-1962-C9D7-AC333458392A}"/>
            </ac:spMkLst>
          </pc:spChg>
        </pc:sldLayoutChg>
        <pc:sldLayoutChg chg="modSp">
          <pc:chgData name="Doug Clemens" userId="35a62a6d-e130-4058-b6b7-ea015cd15c6d" providerId="ADAL" clId="{248F6F9F-4BFC-416D-B88B-59911C4AECF9}" dt="2024-06-05T13:10:49.425" v="13"/>
          <pc:sldLayoutMkLst>
            <pc:docMk/>
            <pc:sldMasterMk cId="3484212091" sldId="2147483648"/>
            <pc:sldLayoutMk cId="3082365004" sldId="2147483658"/>
          </pc:sldLayoutMkLst>
          <pc:spChg chg="mod">
            <ac:chgData name="Doug Clemens" userId="35a62a6d-e130-4058-b6b7-ea015cd15c6d" providerId="ADAL" clId="{248F6F9F-4BFC-416D-B88B-59911C4AECF9}" dt="2024-06-05T13:10:49.425" v="13"/>
            <ac:spMkLst>
              <pc:docMk/>
              <pc:sldMasterMk cId="3484212091" sldId="2147483648"/>
              <pc:sldLayoutMk cId="3082365004" sldId="2147483658"/>
              <ac:spMk id="4" creationId="{4477CC6D-9AD4-4108-0B4D-4D8052210283}"/>
            </ac:spMkLst>
          </pc:spChg>
        </pc:sldLayoutChg>
        <pc:sldLayoutChg chg="modSp">
          <pc:chgData name="Doug Clemens" userId="35a62a6d-e130-4058-b6b7-ea015cd15c6d" providerId="ADAL" clId="{248F6F9F-4BFC-416D-B88B-59911C4AECF9}" dt="2024-06-05T13:10:49.425" v="13"/>
          <pc:sldLayoutMkLst>
            <pc:docMk/>
            <pc:sldMasterMk cId="3484212091" sldId="2147483648"/>
            <pc:sldLayoutMk cId="3515755137" sldId="2147483659"/>
          </pc:sldLayoutMkLst>
          <pc:spChg chg="mod">
            <ac:chgData name="Doug Clemens" userId="35a62a6d-e130-4058-b6b7-ea015cd15c6d" providerId="ADAL" clId="{248F6F9F-4BFC-416D-B88B-59911C4AECF9}" dt="2024-06-05T13:10:49.425" v="13"/>
            <ac:spMkLst>
              <pc:docMk/>
              <pc:sldMasterMk cId="3484212091" sldId="2147483648"/>
              <pc:sldLayoutMk cId="3515755137" sldId="2147483659"/>
              <ac:spMk id="4" creationId="{90BBB87D-B32B-ACB1-02CF-6D94C240A5CE}"/>
            </ac:spMkLst>
          </pc:spChg>
        </pc:sldLayoutChg>
      </pc:sldMasterChg>
    </pc:docChg>
  </pc:docChgLst>
  <pc:docChgLst>
    <pc:chgData name="Doug Clemens" userId="35a62a6d-e130-4058-b6b7-ea015cd15c6d" providerId="ADAL" clId="{B42C2F3E-75E2-4418-BE2A-13532A5C2D68}"/>
    <pc:docChg chg="undo redo custSel addSld delSld modSld modMainMaster">
      <pc:chgData name="Doug Clemens" userId="35a62a6d-e130-4058-b6b7-ea015cd15c6d" providerId="ADAL" clId="{B42C2F3E-75E2-4418-BE2A-13532A5C2D68}" dt="2024-04-11T17:38:27.494" v="98" actId="1076"/>
      <pc:docMkLst>
        <pc:docMk/>
      </pc:docMkLst>
      <pc:sldChg chg="del">
        <pc:chgData name="Doug Clemens" userId="35a62a6d-e130-4058-b6b7-ea015cd15c6d" providerId="ADAL" clId="{B42C2F3E-75E2-4418-BE2A-13532A5C2D68}" dt="2024-04-11T17:20:05.100" v="39" actId="2696"/>
        <pc:sldMkLst>
          <pc:docMk/>
          <pc:sldMk cId="2943632399" sldId="681"/>
        </pc:sldMkLst>
      </pc:sldChg>
      <pc:sldChg chg="del">
        <pc:chgData name="Doug Clemens" userId="35a62a6d-e130-4058-b6b7-ea015cd15c6d" providerId="ADAL" clId="{B42C2F3E-75E2-4418-BE2A-13532A5C2D68}" dt="2024-04-11T17:20:19.341" v="40" actId="2696"/>
        <pc:sldMkLst>
          <pc:docMk/>
          <pc:sldMk cId="3497096350" sldId="682"/>
        </pc:sldMkLst>
      </pc:sldChg>
      <pc:sldChg chg="del">
        <pc:chgData name="Doug Clemens" userId="35a62a6d-e130-4058-b6b7-ea015cd15c6d" providerId="ADAL" clId="{B42C2F3E-75E2-4418-BE2A-13532A5C2D68}" dt="2024-04-11T17:20:19.341" v="40" actId="2696"/>
        <pc:sldMkLst>
          <pc:docMk/>
          <pc:sldMk cId="532648560" sldId="684"/>
        </pc:sldMkLst>
      </pc:sldChg>
      <pc:sldChg chg="add">
        <pc:chgData name="Doug Clemens" userId="35a62a6d-e130-4058-b6b7-ea015cd15c6d" providerId="ADAL" clId="{B42C2F3E-75E2-4418-BE2A-13532A5C2D68}" dt="2024-04-11T17:19:40.451" v="38"/>
        <pc:sldMkLst>
          <pc:docMk/>
          <pc:sldMk cId="1417571424" sldId="687"/>
        </pc:sldMkLst>
      </pc:sldChg>
      <pc:sldChg chg="addSp delSp modSp add mod">
        <pc:chgData name="Doug Clemens" userId="35a62a6d-e130-4058-b6b7-ea015cd15c6d" providerId="ADAL" clId="{B42C2F3E-75E2-4418-BE2A-13532A5C2D68}" dt="2024-04-11T17:35:04.625" v="82" actId="14100"/>
        <pc:sldMkLst>
          <pc:docMk/>
          <pc:sldMk cId="1523066328" sldId="688"/>
        </pc:sldMkLst>
        <pc:spChg chg="mod">
          <ac:chgData name="Doug Clemens" userId="35a62a6d-e130-4058-b6b7-ea015cd15c6d" providerId="ADAL" clId="{B42C2F3E-75E2-4418-BE2A-13532A5C2D68}" dt="2024-04-11T17:34:51.231" v="80" actId="1076"/>
          <ac:spMkLst>
            <pc:docMk/>
            <pc:sldMk cId="1523066328" sldId="688"/>
            <ac:spMk id="8" creationId="{00000000-0000-0000-0000-000000000000}"/>
          </ac:spMkLst>
        </pc:spChg>
        <pc:spChg chg="mod">
          <ac:chgData name="Doug Clemens" userId="35a62a6d-e130-4058-b6b7-ea015cd15c6d" providerId="ADAL" clId="{B42C2F3E-75E2-4418-BE2A-13532A5C2D68}" dt="2024-04-11T17:34:57.204" v="81" actId="1076"/>
          <ac:spMkLst>
            <pc:docMk/>
            <pc:sldMk cId="1523066328" sldId="688"/>
            <ac:spMk id="11" creationId="{4B465ECE-10D3-0B45-B722-64DD164E35EE}"/>
          </ac:spMkLst>
        </pc:spChg>
        <pc:picChg chg="add mod ord">
          <ac:chgData name="Doug Clemens" userId="35a62a6d-e130-4058-b6b7-ea015cd15c6d" providerId="ADAL" clId="{B42C2F3E-75E2-4418-BE2A-13532A5C2D68}" dt="2024-04-11T17:35:04.625" v="82" actId="14100"/>
          <ac:picMkLst>
            <pc:docMk/>
            <pc:sldMk cId="1523066328" sldId="688"/>
            <ac:picMk id="3" creationId="{45E88B54-D179-C857-46BF-BE52C843F1D0}"/>
          </ac:picMkLst>
        </pc:picChg>
        <pc:picChg chg="del mod">
          <ac:chgData name="Doug Clemens" userId="35a62a6d-e130-4058-b6b7-ea015cd15c6d" providerId="ADAL" clId="{B42C2F3E-75E2-4418-BE2A-13532A5C2D68}" dt="2024-04-11T17:34:17.831" v="69" actId="478"/>
          <ac:picMkLst>
            <pc:docMk/>
            <pc:sldMk cId="1523066328" sldId="688"/>
            <ac:picMk id="13" creationId="{86D19B5E-2400-77C3-0F6A-3B208203ED3A}"/>
          </ac:picMkLst>
        </pc:picChg>
      </pc:sldChg>
    </pc:docChg>
  </pc:docChgLst>
  <pc:docChgLst>
    <pc:chgData name="Doug Clemens" userId="35a62a6d-e130-4058-b6b7-ea015cd15c6d" providerId="ADAL" clId="{16D7BD60-CB3A-4E73-87C7-CBC1BA856F57}"/>
    <pc:docChg chg="custSel modSld modMainMaster">
      <pc:chgData name="Doug Clemens" userId="35a62a6d-e130-4058-b6b7-ea015cd15c6d" providerId="ADAL" clId="{16D7BD60-CB3A-4E73-87C7-CBC1BA856F57}" dt="2023-08-11T14:28:22.341" v="244" actId="20577"/>
      <pc:docMkLst>
        <pc:docMk/>
      </pc:docMkLst>
    </pc:docChg>
  </pc:docChgLst>
  <pc:docChgLst>
    <pc:chgData name="Doug Clemens" userId="35a62a6d-e130-4058-b6b7-ea015cd15c6d" providerId="ADAL" clId="{789ADA41-D7EE-4378-BD7A-44995367DEDE}"/>
    <pc:docChg chg="undo redo custSel delSld modSld modMainMaster">
      <pc:chgData name="Doug Clemens" userId="35a62a6d-e130-4058-b6b7-ea015cd15c6d" providerId="ADAL" clId="{789ADA41-D7EE-4378-BD7A-44995367DEDE}" dt="2023-10-17T13:20:13.184" v="97" actId="20577"/>
      <pc:docMkLst>
        <pc:docMk/>
      </pc:docMkLst>
      <pc:sldChg chg="modSp">
        <pc:chgData name="Doug Clemens" userId="35a62a6d-e130-4058-b6b7-ea015cd15c6d" providerId="ADAL" clId="{789ADA41-D7EE-4378-BD7A-44995367DEDE}" dt="2023-10-13T15:08:07.013" v="38"/>
        <pc:sldMkLst>
          <pc:docMk/>
          <pc:sldMk cId="1031474589" sldId="447"/>
        </pc:sldMkLst>
        <pc:spChg chg="mod">
          <ac:chgData name="Doug Clemens" userId="35a62a6d-e130-4058-b6b7-ea015cd15c6d" providerId="ADAL" clId="{789ADA41-D7EE-4378-BD7A-44995367DEDE}" dt="2023-10-13T15:08:07.013" v="38"/>
          <ac:spMkLst>
            <pc:docMk/>
            <pc:sldMk cId="1031474589" sldId="447"/>
            <ac:spMk id="10" creationId="{FD45CE75-29E0-D0BF-4AE7-F26A1A96D0ED}"/>
          </ac:spMkLst>
        </pc:spChg>
      </pc:sldChg>
      <pc:sldChg chg="modSp">
        <pc:chgData name="Doug Clemens" userId="35a62a6d-e130-4058-b6b7-ea015cd15c6d" providerId="ADAL" clId="{789ADA41-D7EE-4378-BD7A-44995367DEDE}" dt="2023-10-13T15:08:07.013" v="38"/>
        <pc:sldMkLst>
          <pc:docMk/>
          <pc:sldMk cId="1077763423" sldId="475"/>
        </pc:sldMkLst>
        <pc:spChg chg="mod">
          <ac:chgData name="Doug Clemens" userId="35a62a6d-e130-4058-b6b7-ea015cd15c6d" providerId="ADAL" clId="{789ADA41-D7EE-4378-BD7A-44995367DEDE}" dt="2023-10-13T15:08:07.013" v="38"/>
          <ac:spMkLst>
            <pc:docMk/>
            <pc:sldMk cId="1077763423" sldId="475"/>
            <ac:spMk id="5" creationId="{32EFCE5E-A877-79DC-385C-4AAC610EAD50}"/>
          </ac:spMkLst>
        </pc:spChg>
      </pc:sldChg>
      <pc:sldChg chg="modSp">
        <pc:chgData name="Doug Clemens" userId="35a62a6d-e130-4058-b6b7-ea015cd15c6d" providerId="ADAL" clId="{789ADA41-D7EE-4378-BD7A-44995367DEDE}" dt="2023-10-13T15:08:07.013" v="38"/>
        <pc:sldMkLst>
          <pc:docMk/>
          <pc:sldMk cId="136135540" sldId="489"/>
        </pc:sldMkLst>
        <pc:spChg chg="mod">
          <ac:chgData name="Doug Clemens" userId="35a62a6d-e130-4058-b6b7-ea015cd15c6d" providerId="ADAL" clId="{789ADA41-D7EE-4378-BD7A-44995367DEDE}" dt="2023-10-13T15:08:07.013" v="38"/>
          <ac:spMkLst>
            <pc:docMk/>
            <pc:sldMk cId="136135540" sldId="489"/>
            <ac:spMk id="11" creationId="{3B5B080F-611D-E6AA-AF3A-C5E172061659}"/>
          </ac:spMkLst>
        </pc:spChg>
      </pc:sldChg>
      <pc:sldChg chg="modSp">
        <pc:chgData name="Doug Clemens" userId="35a62a6d-e130-4058-b6b7-ea015cd15c6d" providerId="ADAL" clId="{789ADA41-D7EE-4378-BD7A-44995367DEDE}" dt="2023-10-13T15:08:07.013" v="38"/>
        <pc:sldMkLst>
          <pc:docMk/>
          <pc:sldMk cId="3805859230" sldId="490"/>
        </pc:sldMkLst>
        <pc:spChg chg="mod">
          <ac:chgData name="Doug Clemens" userId="35a62a6d-e130-4058-b6b7-ea015cd15c6d" providerId="ADAL" clId="{789ADA41-D7EE-4378-BD7A-44995367DEDE}" dt="2023-10-13T15:08:07.013" v="38"/>
          <ac:spMkLst>
            <pc:docMk/>
            <pc:sldMk cId="3805859230" sldId="490"/>
            <ac:spMk id="12" creationId="{2EA33291-F9E7-3213-0685-CC675E7361E6}"/>
          </ac:spMkLst>
        </pc:spChg>
      </pc:sldChg>
      <pc:sldChg chg="modSp">
        <pc:chgData name="Doug Clemens" userId="35a62a6d-e130-4058-b6b7-ea015cd15c6d" providerId="ADAL" clId="{789ADA41-D7EE-4378-BD7A-44995367DEDE}" dt="2023-10-13T15:08:07.013" v="38"/>
        <pc:sldMkLst>
          <pc:docMk/>
          <pc:sldMk cId="2612088865" sldId="493"/>
        </pc:sldMkLst>
        <pc:spChg chg="mod">
          <ac:chgData name="Doug Clemens" userId="35a62a6d-e130-4058-b6b7-ea015cd15c6d" providerId="ADAL" clId="{789ADA41-D7EE-4378-BD7A-44995367DEDE}" dt="2023-10-13T15:08:07.013" v="38"/>
          <ac:spMkLst>
            <pc:docMk/>
            <pc:sldMk cId="2612088865" sldId="493"/>
            <ac:spMk id="3" creationId="{096BF5FD-CDC3-8FA4-61E6-B2294E55AB06}"/>
          </ac:spMkLst>
        </pc:spChg>
      </pc:sldChg>
      <pc:sldChg chg="modSp">
        <pc:chgData name="Doug Clemens" userId="35a62a6d-e130-4058-b6b7-ea015cd15c6d" providerId="ADAL" clId="{789ADA41-D7EE-4378-BD7A-44995367DEDE}" dt="2023-10-13T15:08:07.013" v="38"/>
        <pc:sldMkLst>
          <pc:docMk/>
          <pc:sldMk cId="702130929" sldId="596"/>
        </pc:sldMkLst>
        <pc:spChg chg="mod">
          <ac:chgData name="Doug Clemens" userId="35a62a6d-e130-4058-b6b7-ea015cd15c6d" providerId="ADAL" clId="{789ADA41-D7EE-4378-BD7A-44995367DEDE}" dt="2023-10-13T15:08:07.013" v="38"/>
          <ac:spMkLst>
            <pc:docMk/>
            <pc:sldMk cId="702130929" sldId="596"/>
            <ac:spMk id="40" creationId="{FD2FBF37-E4E7-CDB6-F305-2A74A9715396}"/>
          </ac:spMkLst>
        </pc:spChg>
      </pc:sldChg>
      <pc:sldChg chg="modSp">
        <pc:chgData name="Doug Clemens" userId="35a62a6d-e130-4058-b6b7-ea015cd15c6d" providerId="ADAL" clId="{789ADA41-D7EE-4378-BD7A-44995367DEDE}" dt="2023-10-13T15:08:07.013" v="38"/>
        <pc:sldMkLst>
          <pc:docMk/>
          <pc:sldMk cId="577790071" sldId="620"/>
        </pc:sldMkLst>
        <pc:spChg chg="mod">
          <ac:chgData name="Doug Clemens" userId="35a62a6d-e130-4058-b6b7-ea015cd15c6d" providerId="ADAL" clId="{789ADA41-D7EE-4378-BD7A-44995367DEDE}" dt="2023-10-13T15:08:07.013" v="38"/>
          <ac:spMkLst>
            <pc:docMk/>
            <pc:sldMk cId="577790071" sldId="620"/>
            <ac:spMk id="14" creationId="{D9B935CB-FC24-6524-9CF5-D779F24DB479}"/>
          </ac:spMkLst>
        </pc:spChg>
      </pc:sldChg>
      <pc:sldChg chg="del">
        <pc:chgData name="Doug Clemens" userId="35a62a6d-e130-4058-b6b7-ea015cd15c6d" providerId="ADAL" clId="{789ADA41-D7EE-4378-BD7A-44995367DEDE}" dt="2023-10-17T13:17:07.054" v="39" actId="2696"/>
        <pc:sldMkLst>
          <pc:docMk/>
          <pc:sldMk cId="82620323" sldId="622"/>
        </pc:sldMkLst>
      </pc:sldChg>
      <pc:sldChg chg="modSp mod">
        <pc:chgData name="Doug Clemens" userId="35a62a6d-e130-4058-b6b7-ea015cd15c6d" providerId="ADAL" clId="{789ADA41-D7EE-4378-BD7A-44995367DEDE}" dt="2023-10-17T13:19:14.278" v="67"/>
        <pc:sldMkLst>
          <pc:docMk/>
          <pc:sldMk cId="3525238548" sldId="665"/>
        </pc:sldMkLst>
        <pc:spChg chg="mod">
          <ac:chgData name="Doug Clemens" userId="35a62a6d-e130-4058-b6b7-ea015cd15c6d" providerId="ADAL" clId="{789ADA41-D7EE-4378-BD7A-44995367DEDE}" dt="2023-10-17T13:19:14.278" v="67"/>
          <ac:spMkLst>
            <pc:docMk/>
            <pc:sldMk cId="3525238548" sldId="665"/>
            <ac:spMk id="9" creationId="{51712C88-3F4A-4FC6-9AF0-CAB09587A7C6}"/>
          </ac:spMkLst>
        </pc:spChg>
        <pc:spChg chg="mod">
          <ac:chgData name="Doug Clemens" userId="35a62a6d-e130-4058-b6b7-ea015cd15c6d" providerId="ADAL" clId="{789ADA41-D7EE-4378-BD7A-44995367DEDE}" dt="2023-10-13T15:08:07.013" v="38"/>
          <ac:spMkLst>
            <pc:docMk/>
            <pc:sldMk cId="3525238548" sldId="665"/>
            <ac:spMk id="21" creationId="{37CD8629-2E8F-930A-9CC1-7ABFEE2CDF0A}"/>
          </ac:spMkLst>
        </pc:spChg>
      </pc:sldChg>
      <pc:sldChg chg="modSp mod">
        <pc:chgData name="Doug Clemens" userId="35a62a6d-e130-4058-b6b7-ea015cd15c6d" providerId="ADAL" clId="{789ADA41-D7EE-4378-BD7A-44995367DEDE}" dt="2023-10-17T13:20:13.184" v="97" actId="20577"/>
        <pc:sldMkLst>
          <pc:docMk/>
          <pc:sldMk cId="1525924703" sldId="674"/>
        </pc:sldMkLst>
        <pc:spChg chg="mod">
          <ac:chgData name="Doug Clemens" userId="35a62a6d-e130-4058-b6b7-ea015cd15c6d" providerId="ADAL" clId="{789ADA41-D7EE-4378-BD7A-44995367DEDE}" dt="2023-10-17T13:20:13.184" v="97" actId="20577"/>
          <ac:spMkLst>
            <pc:docMk/>
            <pc:sldMk cId="1525924703" sldId="674"/>
            <ac:spMk id="8" creationId="{1A30BC3E-A0D1-7229-467F-A333DB8FB8A2}"/>
          </ac:spMkLst>
        </pc:spChg>
        <pc:spChg chg="mod">
          <ac:chgData name="Doug Clemens" userId="35a62a6d-e130-4058-b6b7-ea015cd15c6d" providerId="ADAL" clId="{789ADA41-D7EE-4378-BD7A-44995367DEDE}" dt="2023-10-13T15:08:07.013" v="38"/>
          <ac:spMkLst>
            <pc:docMk/>
            <pc:sldMk cId="1525924703" sldId="674"/>
            <ac:spMk id="15" creationId="{5FCD17C4-2050-260A-3685-57E0EDD4A2F5}"/>
          </ac:spMkLst>
        </pc:spChg>
      </pc:sldChg>
      <pc:sldChg chg="modSp">
        <pc:chgData name="Doug Clemens" userId="35a62a6d-e130-4058-b6b7-ea015cd15c6d" providerId="ADAL" clId="{789ADA41-D7EE-4378-BD7A-44995367DEDE}" dt="2023-10-13T15:08:07.013" v="38"/>
        <pc:sldMkLst>
          <pc:docMk/>
          <pc:sldMk cId="4272580601" sldId="675"/>
        </pc:sldMkLst>
        <pc:spChg chg="mod">
          <ac:chgData name="Doug Clemens" userId="35a62a6d-e130-4058-b6b7-ea015cd15c6d" providerId="ADAL" clId="{789ADA41-D7EE-4378-BD7A-44995367DEDE}" dt="2023-10-13T15:08:07.013" v="38"/>
          <ac:spMkLst>
            <pc:docMk/>
            <pc:sldMk cId="4272580601" sldId="675"/>
            <ac:spMk id="12" creationId="{FFFA0AB3-CBEB-5020-20F7-7557CC3525A9}"/>
          </ac:spMkLst>
        </pc:spChg>
      </pc:sldChg>
      <pc:sldChg chg="modSp">
        <pc:chgData name="Doug Clemens" userId="35a62a6d-e130-4058-b6b7-ea015cd15c6d" providerId="ADAL" clId="{789ADA41-D7EE-4378-BD7A-44995367DEDE}" dt="2023-10-13T15:08:07.013" v="38"/>
        <pc:sldMkLst>
          <pc:docMk/>
          <pc:sldMk cId="76588958" sldId="677"/>
        </pc:sldMkLst>
        <pc:spChg chg="mod">
          <ac:chgData name="Doug Clemens" userId="35a62a6d-e130-4058-b6b7-ea015cd15c6d" providerId="ADAL" clId="{789ADA41-D7EE-4378-BD7A-44995367DEDE}" dt="2023-10-13T15:08:07.013" v="38"/>
          <ac:spMkLst>
            <pc:docMk/>
            <pc:sldMk cId="76588958" sldId="677"/>
            <ac:spMk id="21" creationId="{37CD8629-2E8F-930A-9CC1-7ABFEE2CDF0A}"/>
          </ac:spMkLst>
        </pc:spChg>
      </pc:sldChg>
      <pc:sldChg chg="modSp">
        <pc:chgData name="Doug Clemens" userId="35a62a6d-e130-4058-b6b7-ea015cd15c6d" providerId="ADAL" clId="{789ADA41-D7EE-4378-BD7A-44995367DEDE}" dt="2023-10-13T15:08:07.013" v="38"/>
        <pc:sldMkLst>
          <pc:docMk/>
          <pc:sldMk cId="1856908380" sldId="678"/>
        </pc:sldMkLst>
        <pc:spChg chg="mod">
          <ac:chgData name="Doug Clemens" userId="35a62a6d-e130-4058-b6b7-ea015cd15c6d" providerId="ADAL" clId="{789ADA41-D7EE-4378-BD7A-44995367DEDE}" dt="2023-10-13T15:08:07.013" v="38"/>
          <ac:spMkLst>
            <pc:docMk/>
            <pc:sldMk cId="1856908380" sldId="678"/>
            <ac:spMk id="21" creationId="{37CD8629-2E8F-930A-9CC1-7ABFEE2CDF0A}"/>
          </ac:spMkLst>
        </pc:spChg>
      </pc:sldChg>
      <pc:sldMasterChg chg="modSp modSldLayout">
        <pc:chgData name="Doug Clemens" userId="35a62a6d-e130-4058-b6b7-ea015cd15c6d" providerId="ADAL" clId="{789ADA41-D7EE-4378-BD7A-44995367DEDE}" dt="2023-10-13T15:08:07.013" v="38"/>
        <pc:sldMasterMkLst>
          <pc:docMk/>
          <pc:sldMasterMk cId="3484212091" sldId="2147483648"/>
        </pc:sldMasterMkLst>
        <pc:spChg chg="mod">
          <ac:chgData name="Doug Clemens" userId="35a62a6d-e130-4058-b6b7-ea015cd15c6d" providerId="ADAL" clId="{789ADA41-D7EE-4378-BD7A-44995367DEDE}" dt="2023-10-13T15:08:07.013" v="38"/>
          <ac:spMkLst>
            <pc:docMk/>
            <pc:sldMasterMk cId="3484212091" sldId="2147483648"/>
            <ac:spMk id="4" creationId="{79EA854E-D019-8628-6D12-B2D767AE4DA9}"/>
          </ac:spMkLst>
        </pc:spChg>
        <pc:sldLayoutChg chg="modSp">
          <pc:chgData name="Doug Clemens" userId="35a62a6d-e130-4058-b6b7-ea015cd15c6d" providerId="ADAL" clId="{789ADA41-D7EE-4378-BD7A-44995367DEDE}" dt="2023-10-13T15:08:07.013" v="38"/>
          <pc:sldLayoutMkLst>
            <pc:docMk/>
            <pc:sldMasterMk cId="3484212091" sldId="2147483648"/>
            <pc:sldLayoutMk cId="2694732090" sldId="2147483649"/>
          </pc:sldLayoutMkLst>
          <pc:spChg chg="mod">
            <ac:chgData name="Doug Clemens" userId="35a62a6d-e130-4058-b6b7-ea015cd15c6d" providerId="ADAL" clId="{789ADA41-D7EE-4378-BD7A-44995367DEDE}" dt="2023-10-13T15:08:07.013" v="38"/>
            <ac:spMkLst>
              <pc:docMk/>
              <pc:sldMasterMk cId="3484212091" sldId="2147483648"/>
              <pc:sldLayoutMk cId="2694732090" sldId="2147483649"/>
              <ac:spMk id="4" creationId="{4A0CE90F-FAAB-6B78-D85B-9B939A8B0A88}"/>
            </ac:spMkLst>
          </pc:spChg>
        </pc:sldLayoutChg>
        <pc:sldLayoutChg chg="modSp">
          <pc:chgData name="Doug Clemens" userId="35a62a6d-e130-4058-b6b7-ea015cd15c6d" providerId="ADAL" clId="{789ADA41-D7EE-4378-BD7A-44995367DEDE}" dt="2023-10-13T15:08:07.013" v="38"/>
          <pc:sldLayoutMkLst>
            <pc:docMk/>
            <pc:sldMasterMk cId="3484212091" sldId="2147483648"/>
            <pc:sldLayoutMk cId="2001080573" sldId="2147483650"/>
          </pc:sldLayoutMkLst>
          <pc:spChg chg="mod">
            <ac:chgData name="Doug Clemens" userId="35a62a6d-e130-4058-b6b7-ea015cd15c6d" providerId="ADAL" clId="{789ADA41-D7EE-4378-BD7A-44995367DEDE}" dt="2023-10-13T15:08:07.013" v="38"/>
            <ac:spMkLst>
              <pc:docMk/>
              <pc:sldMasterMk cId="3484212091" sldId="2147483648"/>
              <pc:sldLayoutMk cId="2001080573" sldId="2147483650"/>
              <ac:spMk id="4" creationId="{9764DEA2-02B7-1534-DE18-192149D3DCAA}"/>
            </ac:spMkLst>
          </pc:spChg>
        </pc:sldLayoutChg>
        <pc:sldLayoutChg chg="modSp">
          <pc:chgData name="Doug Clemens" userId="35a62a6d-e130-4058-b6b7-ea015cd15c6d" providerId="ADAL" clId="{789ADA41-D7EE-4378-BD7A-44995367DEDE}" dt="2023-10-13T15:08:07.013" v="38"/>
          <pc:sldLayoutMkLst>
            <pc:docMk/>
            <pc:sldMasterMk cId="3484212091" sldId="2147483648"/>
            <pc:sldLayoutMk cId="2913740768" sldId="2147483651"/>
          </pc:sldLayoutMkLst>
          <pc:spChg chg="mod">
            <ac:chgData name="Doug Clemens" userId="35a62a6d-e130-4058-b6b7-ea015cd15c6d" providerId="ADAL" clId="{789ADA41-D7EE-4378-BD7A-44995367DEDE}" dt="2023-10-13T15:08:07.013" v="38"/>
            <ac:spMkLst>
              <pc:docMk/>
              <pc:sldMasterMk cId="3484212091" sldId="2147483648"/>
              <pc:sldLayoutMk cId="2913740768" sldId="2147483651"/>
              <ac:spMk id="4" creationId="{12ADD796-8A6F-7845-9D18-D0F9EDC5E052}"/>
            </ac:spMkLst>
          </pc:spChg>
        </pc:sldLayoutChg>
        <pc:sldLayoutChg chg="modSp">
          <pc:chgData name="Doug Clemens" userId="35a62a6d-e130-4058-b6b7-ea015cd15c6d" providerId="ADAL" clId="{789ADA41-D7EE-4378-BD7A-44995367DEDE}" dt="2023-10-13T15:08:07.013" v="38"/>
          <pc:sldLayoutMkLst>
            <pc:docMk/>
            <pc:sldMasterMk cId="3484212091" sldId="2147483648"/>
            <pc:sldLayoutMk cId="4114637943" sldId="2147483652"/>
          </pc:sldLayoutMkLst>
          <pc:spChg chg="mod">
            <ac:chgData name="Doug Clemens" userId="35a62a6d-e130-4058-b6b7-ea015cd15c6d" providerId="ADAL" clId="{789ADA41-D7EE-4378-BD7A-44995367DEDE}" dt="2023-10-13T15:08:07.013" v="38"/>
            <ac:spMkLst>
              <pc:docMk/>
              <pc:sldMasterMk cId="3484212091" sldId="2147483648"/>
              <pc:sldLayoutMk cId="4114637943" sldId="2147483652"/>
              <ac:spMk id="5" creationId="{0B43FCC5-5AF2-8E86-38C3-9C2BA21D0ABE}"/>
            </ac:spMkLst>
          </pc:spChg>
        </pc:sldLayoutChg>
        <pc:sldLayoutChg chg="modSp">
          <pc:chgData name="Doug Clemens" userId="35a62a6d-e130-4058-b6b7-ea015cd15c6d" providerId="ADAL" clId="{789ADA41-D7EE-4378-BD7A-44995367DEDE}" dt="2023-10-13T15:08:07.013" v="38"/>
          <pc:sldLayoutMkLst>
            <pc:docMk/>
            <pc:sldMasterMk cId="3484212091" sldId="2147483648"/>
            <pc:sldLayoutMk cId="3976753645" sldId="2147483653"/>
          </pc:sldLayoutMkLst>
          <pc:spChg chg="mod">
            <ac:chgData name="Doug Clemens" userId="35a62a6d-e130-4058-b6b7-ea015cd15c6d" providerId="ADAL" clId="{789ADA41-D7EE-4378-BD7A-44995367DEDE}" dt="2023-10-13T15:08:07.013" v="38"/>
            <ac:spMkLst>
              <pc:docMk/>
              <pc:sldMasterMk cId="3484212091" sldId="2147483648"/>
              <pc:sldLayoutMk cId="3976753645" sldId="2147483653"/>
              <ac:spMk id="7" creationId="{F61AA534-202C-8273-9512-975A63760ECA}"/>
            </ac:spMkLst>
          </pc:spChg>
        </pc:sldLayoutChg>
        <pc:sldLayoutChg chg="modSp">
          <pc:chgData name="Doug Clemens" userId="35a62a6d-e130-4058-b6b7-ea015cd15c6d" providerId="ADAL" clId="{789ADA41-D7EE-4378-BD7A-44995367DEDE}" dt="2023-10-13T15:08:07.013" v="38"/>
          <pc:sldLayoutMkLst>
            <pc:docMk/>
            <pc:sldMasterMk cId="3484212091" sldId="2147483648"/>
            <pc:sldLayoutMk cId="2598380203" sldId="2147483654"/>
          </pc:sldLayoutMkLst>
          <pc:spChg chg="mod">
            <ac:chgData name="Doug Clemens" userId="35a62a6d-e130-4058-b6b7-ea015cd15c6d" providerId="ADAL" clId="{789ADA41-D7EE-4378-BD7A-44995367DEDE}" dt="2023-10-13T15:08:07.013" v="38"/>
            <ac:spMkLst>
              <pc:docMk/>
              <pc:sldMasterMk cId="3484212091" sldId="2147483648"/>
              <pc:sldLayoutMk cId="2598380203" sldId="2147483654"/>
              <ac:spMk id="3" creationId="{E6473C48-B39C-AE59-E284-4CF812014B9F}"/>
            </ac:spMkLst>
          </pc:spChg>
        </pc:sldLayoutChg>
        <pc:sldLayoutChg chg="modSp">
          <pc:chgData name="Doug Clemens" userId="35a62a6d-e130-4058-b6b7-ea015cd15c6d" providerId="ADAL" clId="{789ADA41-D7EE-4378-BD7A-44995367DEDE}" dt="2023-10-13T15:08:07.013" v="38"/>
          <pc:sldLayoutMkLst>
            <pc:docMk/>
            <pc:sldMasterMk cId="3484212091" sldId="2147483648"/>
            <pc:sldLayoutMk cId="1764687416" sldId="2147483655"/>
          </pc:sldLayoutMkLst>
          <pc:spChg chg="mod">
            <ac:chgData name="Doug Clemens" userId="35a62a6d-e130-4058-b6b7-ea015cd15c6d" providerId="ADAL" clId="{789ADA41-D7EE-4378-BD7A-44995367DEDE}" dt="2023-10-13T15:08:07.013" v="38"/>
            <ac:spMkLst>
              <pc:docMk/>
              <pc:sldMasterMk cId="3484212091" sldId="2147483648"/>
              <pc:sldLayoutMk cId="1764687416" sldId="2147483655"/>
              <ac:spMk id="2" creationId="{6135B4B5-5D30-2E2D-BD20-95FABE8C9BC9}"/>
            </ac:spMkLst>
          </pc:spChg>
        </pc:sldLayoutChg>
        <pc:sldLayoutChg chg="modSp">
          <pc:chgData name="Doug Clemens" userId="35a62a6d-e130-4058-b6b7-ea015cd15c6d" providerId="ADAL" clId="{789ADA41-D7EE-4378-BD7A-44995367DEDE}" dt="2023-10-13T15:08:07.013" v="38"/>
          <pc:sldLayoutMkLst>
            <pc:docMk/>
            <pc:sldMasterMk cId="3484212091" sldId="2147483648"/>
            <pc:sldLayoutMk cId="4135666012" sldId="2147483656"/>
          </pc:sldLayoutMkLst>
          <pc:spChg chg="mod">
            <ac:chgData name="Doug Clemens" userId="35a62a6d-e130-4058-b6b7-ea015cd15c6d" providerId="ADAL" clId="{789ADA41-D7EE-4378-BD7A-44995367DEDE}" dt="2023-10-13T15:08:07.013" v="38"/>
            <ac:spMkLst>
              <pc:docMk/>
              <pc:sldMasterMk cId="3484212091" sldId="2147483648"/>
              <pc:sldLayoutMk cId="4135666012" sldId="2147483656"/>
              <ac:spMk id="5" creationId="{BA9B2107-8834-94BC-983A-8026A818898E}"/>
            </ac:spMkLst>
          </pc:spChg>
        </pc:sldLayoutChg>
        <pc:sldLayoutChg chg="modSp">
          <pc:chgData name="Doug Clemens" userId="35a62a6d-e130-4058-b6b7-ea015cd15c6d" providerId="ADAL" clId="{789ADA41-D7EE-4378-BD7A-44995367DEDE}" dt="2023-10-13T15:08:07.013" v="38"/>
          <pc:sldLayoutMkLst>
            <pc:docMk/>
            <pc:sldMasterMk cId="3484212091" sldId="2147483648"/>
            <pc:sldLayoutMk cId="2750246970" sldId="2147483657"/>
          </pc:sldLayoutMkLst>
          <pc:spChg chg="mod">
            <ac:chgData name="Doug Clemens" userId="35a62a6d-e130-4058-b6b7-ea015cd15c6d" providerId="ADAL" clId="{789ADA41-D7EE-4378-BD7A-44995367DEDE}" dt="2023-10-13T15:08:07.013" v="38"/>
            <ac:spMkLst>
              <pc:docMk/>
              <pc:sldMasterMk cId="3484212091" sldId="2147483648"/>
              <pc:sldLayoutMk cId="2750246970" sldId="2147483657"/>
              <ac:spMk id="5" creationId="{D9E4D12B-5936-1962-C9D7-AC333458392A}"/>
            </ac:spMkLst>
          </pc:spChg>
        </pc:sldLayoutChg>
        <pc:sldLayoutChg chg="modSp">
          <pc:chgData name="Doug Clemens" userId="35a62a6d-e130-4058-b6b7-ea015cd15c6d" providerId="ADAL" clId="{789ADA41-D7EE-4378-BD7A-44995367DEDE}" dt="2023-10-13T15:08:07.013" v="38"/>
          <pc:sldLayoutMkLst>
            <pc:docMk/>
            <pc:sldMasterMk cId="3484212091" sldId="2147483648"/>
            <pc:sldLayoutMk cId="3082365004" sldId="2147483658"/>
          </pc:sldLayoutMkLst>
          <pc:spChg chg="mod">
            <ac:chgData name="Doug Clemens" userId="35a62a6d-e130-4058-b6b7-ea015cd15c6d" providerId="ADAL" clId="{789ADA41-D7EE-4378-BD7A-44995367DEDE}" dt="2023-10-13T15:08:07.013" v="38"/>
            <ac:spMkLst>
              <pc:docMk/>
              <pc:sldMasterMk cId="3484212091" sldId="2147483648"/>
              <pc:sldLayoutMk cId="3082365004" sldId="2147483658"/>
              <ac:spMk id="4" creationId="{4477CC6D-9AD4-4108-0B4D-4D8052210283}"/>
            </ac:spMkLst>
          </pc:spChg>
        </pc:sldLayoutChg>
        <pc:sldLayoutChg chg="modSp">
          <pc:chgData name="Doug Clemens" userId="35a62a6d-e130-4058-b6b7-ea015cd15c6d" providerId="ADAL" clId="{789ADA41-D7EE-4378-BD7A-44995367DEDE}" dt="2023-10-13T15:08:07.013" v="38"/>
          <pc:sldLayoutMkLst>
            <pc:docMk/>
            <pc:sldMasterMk cId="3484212091" sldId="2147483648"/>
            <pc:sldLayoutMk cId="3515755137" sldId="2147483659"/>
          </pc:sldLayoutMkLst>
          <pc:spChg chg="mod">
            <ac:chgData name="Doug Clemens" userId="35a62a6d-e130-4058-b6b7-ea015cd15c6d" providerId="ADAL" clId="{789ADA41-D7EE-4378-BD7A-44995367DEDE}" dt="2023-10-13T15:08:07.013" v="38"/>
            <ac:spMkLst>
              <pc:docMk/>
              <pc:sldMasterMk cId="3484212091" sldId="2147483648"/>
              <pc:sldLayoutMk cId="3515755137" sldId="2147483659"/>
              <ac:spMk id="4" creationId="{90BBB87D-B32B-ACB1-02CF-6D94C240A5CE}"/>
            </ac:spMkLst>
          </pc:spChg>
        </pc:sldLayoutChg>
      </pc:sldMasterChg>
    </pc:docChg>
  </pc:docChgLst>
  <pc:docChgLst>
    <pc:chgData name="Doug Clemens" userId="35a62a6d-e130-4058-b6b7-ea015cd15c6d" providerId="ADAL" clId="{5E17D1A1-2BA5-447B-BE57-11AC0F59F927}"/>
    <pc:docChg chg="undo redo custSel modSld modMainMaster">
      <pc:chgData name="Doug Clemens" userId="35a62a6d-e130-4058-b6b7-ea015cd15c6d" providerId="ADAL" clId="{5E17D1A1-2BA5-447B-BE57-11AC0F59F927}" dt="2024-06-05T13:57:49.994" v="72" actId="1076"/>
      <pc:docMkLst>
        <pc:docMk/>
      </pc:docMkLst>
      <pc:sldChg chg="modSp mod">
        <pc:chgData name="Doug Clemens" userId="35a62a6d-e130-4058-b6b7-ea015cd15c6d" providerId="ADAL" clId="{5E17D1A1-2BA5-447B-BE57-11AC0F59F927}" dt="2024-06-05T13:56:56.452" v="41" actId="1076"/>
        <pc:sldMkLst>
          <pc:docMk/>
          <pc:sldMk cId="1417571424" sldId="687"/>
        </pc:sldMkLst>
        <pc:spChg chg="mod">
          <ac:chgData name="Doug Clemens" userId="35a62a6d-e130-4058-b6b7-ea015cd15c6d" providerId="ADAL" clId="{5E17D1A1-2BA5-447B-BE57-11AC0F59F927}" dt="2024-06-05T13:56:56.452" v="41" actId="1076"/>
          <ac:spMkLst>
            <pc:docMk/>
            <pc:sldMk cId="1417571424" sldId="687"/>
            <ac:spMk id="3" creationId="{F0834783-F1E2-9E81-1301-FB224A8A9FA9}"/>
          </ac:spMkLst>
        </pc:spChg>
      </pc:sldChg>
      <pc:sldChg chg="delSp modSp mod">
        <pc:chgData name="Doug Clemens" userId="35a62a6d-e130-4058-b6b7-ea015cd15c6d" providerId="ADAL" clId="{5E17D1A1-2BA5-447B-BE57-11AC0F59F927}" dt="2024-06-05T13:57:21.766" v="45" actId="1076"/>
        <pc:sldMkLst>
          <pc:docMk/>
          <pc:sldMk cId="1210446343" sldId="689"/>
        </pc:sldMkLst>
        <pc:spChg chg="del">
          <ac:chgData name="Doug Clemens" userId="35a62a6d-e130-4058-b6b7-ea015cd15c6d" providerId="ADAL" clId="{5E17D1A1-2BA5-447B-BE57-11AC0F59F927}" dt="2024-06-05T13:57:11.463" v="43" actId="478"/>
          <ac:spMkLst>
            <pc:docMk/>
            <pc:sldMk cId="1210446343" sldId="689"/>
            <ac:spMk id="3" creationId="{994CC883-C6B6-3F0F-7993-04EBD21EB787}"/>
          </ac:spMkLst>
        </pc:spChg>
        <pc:spChg chg="del">
          <ac:chgData name="Doug Clemens" userId="35a62a6d-e130-4058-b6b7-ea015cd15c6d" providerId="ADAL" clId="{5E17D1A1-2BA5-447B-BE57-11AC0F59F927}" dt="2024-06-05T13:57:13.115" v="44" actId="478"/>
          <ac:spMkLst>
            <pc:docMk/>
            <pc:sldMk cId="1210446343" sldId="689"/>
            <ac:spMk id="5" creationId="{07B0D6E3-A50F-AF49-D8CE-4608F765CE47}"/>
          </ac:spMkLst>
        </pc:spChg>
        <pc:spChg chg="mod">
          <ac:chgData name="Doug Clemens" userId="35a62a6d-e130-4058-b6b7-ea015cd15c6d" providerId="ADAL" clId="{5E17D1A1-2BA5-447B-BE57-11AC0F59F927}" dt="2024-06-05T13:57:21.766" v="45" actId="1076"/>
          <ac:spMkLst>
            <pc:docMk/>
            <pc:sldMk cId="1210446343" sldId="689"/>
            <ac:spMk id="10" creationId="{6F86AADC-1BFA-3168-2306-B88F9C9D71BD}"/>
          </ac:spMkLst>
        </pc:spChg>
        <pc:spChg chg="mod">
          <ac:chgData name="Doug Clemens" userId="35a62a6d-e130-4058-b6b7-ea015cd15c6d" providerId="ADAL" clId="{5E17D1A1-2BA5-447B-BE57-11AC0F59F927}" dt="2024-06-05T13:57:21.766" v="45" actId="1076"/>
          <ac:spMkLst>
            <pc:docMk/>
            <pc:sldMk cId="1210446343" sldId="689"/>
            <ac:spMk id="15" creationId="{6599DF5D-B09D-6362-1D3F-76BB661A1844}"/>
          </ac:spMkLst>
        </pc:spChg>
      </pc:sldChg>
      <pc:sldChg chg="modSp mod">
        <pc:chgData name="Doug Clemens" userId="35a62a6d-e130-4058-b6b7-ea015cd15c6d" providerId="ADAL" clId="{5E17D1A1-2BA5-447B-BE57-11AC0F59F927}" dt="2024-06-05T13:57:01.742" v="42" actId="20577"/>
        <pc:sldMkLst>
          <pc:docMk/>
          <pc:sldMk cId="1282844523" sldId="691"/>
        </pc:sldMkLst>
        <pc:spChg chg="mod">
          <ac:chgData name="Doug Clemens" userId="35a62a6d-e130-4058-b6b7-ea015cd15c6d" providerId="ADAL" clId="{5E17D1A1-2BA5-447B-BE57-11AC0F59F927}" dt="2024-06-05T13:57:01.742" v="42" actId="20577"/>
          <ac:spMkLst>
            <pc:docMk/>
            <pc:sldMk cId="1282844523" sldId="691"/>
            <ac:spMk id="3" creationId="{F0834783-F1E2-9E81-1301-FB224A8A9FA9}"/>
          </ac:spMkLst>
        </pc:spChg>
      </pc:sldChg>
    </pc:docChg>
  </pc:docChgLst>
  <pc:docChgLst>
    <pc:chgData name="Doug Clemens" userId="35a62a6d-e130-4058-b6b7-ea015cd15c6d" providerId="ADAL" clId="{78AA7CD7-9A09-45DB-9872-D93983D38F89}"/>
    <pc:docChg chg="undo redo custSel modSld modMainMaster">
      <pc:chgData name="Doug Clemens" userId="35a62a6d-e130-4058-b6b7-ea015cd15c6d" providerId="ADAL" clId="{78AA7CD7-9A09-45DB-9872-D93983D38F89}" dt="2023-04-17T15:14:07.984" v="62" actId="20577"/>
      <pc:docMkLst>
        <pc:docMk/>
      </pc:docMkLst>
      <pc:sldChg chg="modSp mod">
        <pc:chgData name="Doug Clemens" userId="35a62a6d-e130-4058-b6b7-ea015cd15c6d" providerId="ADAL" clId="{78AA7CD7-9A09-45DB-9872-D93983D38F89}" dt="2023-04-17T15:07:55.528" v="31" actId="400"/>
        <pc:sldMkLst>
          <pc:docMk/>
          <pc:sldMk cId="82620323" sldId="622"/>
        </pc:sldMkLst>
        <pc:spChg chg="mod">
          <ac:chgData name="Doug Clemens" userId="35a62a6d-e130-4058-b6b7-ea015cd15c6d" providerId="ADAL" clId="{78AA7CD7-9A09-45DB-9872-D93983D38F89}" dt="2023-04-17T15:07:55.528" v="31" actId="400"/>
          <ac:spMkLst>
            <pc:docMk/>
            <pc:sldMk cId="82620323" sldId="622"/>
            <ac:spMk id="3" creationId="{FC66903A-B71C-BEE9-4325-CBF2D641F5F8}"/>
          </ac:spMkLst>
        </pc:spChg>
      </pc:sldChg>
      <pc:sldChg chg="modSp">
        <pc:chgData name="Doug Clemens" userId="35a62a6d-e130-4058-b6b7-ea015cd15c6d" providerId="ADAL" clId="{78AA7CD7-9A09-45DB-9872-D93983D38F89}" dt="2023-04-17T15:07:29.879" v="28"/>
        <pc:sldMkLst>
          <pc:docMk/>
          <pc:sldMk cId="76588958" sldId="677"/>
        </pc:sldMkLst>
        <pc:spChg chg="mod">
          <ac:chgData name="Doug Clemens" userId="35a62a6d-e130-4058-b6b7-ea015cd15c6d" providerId="ADAL" clId="{78AA7CD7-9A09-45DB-9872-D93983D38F89}" dt="2023-04-17T15:07:29.879" v="28"/>
          <ac:spMkLst>
            <pc:docMk/>
            <pc:sldMk cId="76588958" sldId="677"/>
            <ac:spMk id="21" creationId="{37CD8629-2E8F-930A-9CC1-7ABFEE2CDF0A}"/>
          </ac:spMkLst>
        </pc:spChg>
      </pc:sldChg>
      <pc:sldChg chg="modSp">
        <pc:chgData name="Doug Clemens" userId="35a62a6d-e130-4058-b6b7-ea015cd15c6d" providerId="ADAL" clId="{78AA7CD7-9A09-45DB-9872-D93983D38F89}" dt="2023-04-17T15:07:29.879" v="28"/>
        <pc:sldMkLst>
          <pc:docMk/>
          <pc:sldMk cId="2743030387" sldId="678"/>
        </pc:sldMkLst>
        <pc:spChg chg="mod">
          <ac:chgData name="Doug Clemens" userId="35a62a6d-e130-4058-b6b7-ea015cd15c6d" providerId="ADAL" clId="{78AA7CD7-9A09-45DB-9872-D93983D38F89}" dt="2023-04-17T15:07:29.879" v="28"/>
          <ac:spMkLst>
            <pc:docMk/>
            <pc:sldMk cId="2743030387" sldId="678"/>
            <ac:spMk id="21" creationId="{37CD8629-2E8F-930A-9CC1-7ABFEE2CDF0A}"/>
          </ac:spMkLst>
        </pc:spChg>
      </pc:sldChg>
    </pc:docChg>
  </pc:docChgLst>
  <pc:docChgLst>
    <pc:chgData name="Doug Clemens" userId="35a62a6d-e130-4058-b6b7-ea015cd15c6d" providerId="ADAL" clId="{E1E0F70B-F019-4D32-88A7-37C11E2A3E47}"/>
    <pc:docChg chg="undo custSel modSld modMainMaster">
      <pc:chgData name="Doug Clemens" userId="35a62a6d-e130-4058-b6b7-ea015cd15c6d" providerId="ADAL" clId="{E1E0F70B-F019-4D32-88A7-37C11E2A3E47}" dt="2024-01-12T16:08:16.860" v="7"/>
      <pc:docMkLst>
        <pc:docMk/>
      </pc:docMkLst>
      <pc:sldChg chg="modSp">
        <pc:chgData name="Doug Clemens" userId="35a62a6d-e130-4058-b6b7-ea015cd15c6d" providerId="ADAL" clId="{E1E0F70B-F019-4D32-88A7-37C11E2A3E47}" dt="2024-01-12T16:08:16.860" v="7"/>
        <pc:sldMkLst>
          <pc:docMk/>
          <pc:sldMk cId="3525238548" sldId="665"/>
        </pc:sldMkLst>
        <pc:spChg chg="mod">
          <ac:chgData name="Doug Clemens" userId="35a62a6d-e130-4058-b6b7-ea015cd15c6d" providerId="ADAL" clId="{E1E0F70B-F019-4D32-88A7-37C11E2A3E47}" dt="2024-01-12T16:08:16.860" v="7"/>
          <ac:spMkLst>
            <pc:docMk/>
            <pc:sldMk cId="3525238548" sldId="665"/>
            <ac:spMk id="21" creationId="{37CD8629-2E8F-930A-9CC1-7ABFEE2CDF0A}"/>
          </ac:spMkLst>
        </pc:spChg>
      </pc:sldChg>
      <pc:sldChg chg="modSp">
        <pc:chgData name="Doug Clemens" userId="35a62a6d-e130-4058-b6b7-ea015cd15c6d" providerId="ADAL" clId="{E1E0F70B-F019-4D32-88A7-37C11E2A3E47}" dt="2024-01-12T16:08:16.860" v="7"/>
        <pc:sldMkLst>
          <pc:docMk/>
          <pc:sldMk cId="4272580601" sldId="675"/>
        </pc:sldMkLst>
        <pc:spChg chg="mod">
          <ac:chgData name="Doug Clemens" userId="35a62a6d-e130-4058-b6b7-ea015cd15c6d" providerId="ADAL" clId="{E1E0F70B-F019-4D32-88A7-37C11E2A3E47}" dt="2024-01-12T16:08:16.860" v="7"/>
          <ac:spMkLst>
            <pc:docMk/>
            <pc:sldMk cId="4272580601" sldId="675"/>
            <ac:spMk id="12" creationId="{FFFA0AB3-CBEB-5020-20F7-7557CC3525A9}"/>
          </ac:spMkLst>
        </pc:spChg>
      </pc:sldChg>
      <pc:sldChg chg="modSp">
        <pc:chgData name="Doug Clemens" userId="35a62a6d-e130-4058-b6b7-ea015cd15c6d" providerId="ADAL" clId="{E1E0F70B-F019-4D32-88A7-37C11E2A3E47}" dt="2024-01-12T16:08:16.860" v="7"/>
        <pc:sldMkLst>
          <pc:docMk/>
          <pc:sldMk cId="3086976255" sldId="680"/>
        </pc:sldMkLst>
        <pc:spChg chg="mod">
          <ac:chgData name="Doug Clemens" userId="35a62a6d-e130-4058-b6b7-ea015cd15c6d" providerId="ADAL" clId="{E1E0F70B-F019-4D32-88A7-37C11E2A3E47}" dt="2024-01-12T16:08:16.860" v="7"/>
          <ac:spMkLst>
            <pc:docMk/>
            <pc:sldMk cId="3086976255" sldId="680"/>
            <ac:spMk id="21" creationId="{37CD8629-2E8F-930A-9CC1-7ABFEE2CDF0A}"/>
          </ac:spMkLst>
        </pc:spChg>
      </pc:sldChg>
      <pc:sldChg chg="modSp">
        <pc:chgData name="Doug Clemens" userId="35a62a6d-e130-4058-b6b7-ea015cd15c6d" providerId="ADAL" clId="{E1E0F70B-F019-4D32-88A7-37C11E2A3E47}" dt="2024-01-12T16:08:16.860" v="7"/>
        <pc:sldMkLst>
          <pc:docMk/>
          <pc:sldMk cId="2943632399" sldId="681"/>
        </pc:sldMkLst>
        <pc:spChg chg="mod">
          <ac:chgData name="Doug Clemens" userId="35a62a6d-e130-4058-b6b7-ea015cd15c6d" providerId="ADAL" clId="{E1E0F70B-F019-4D32-88A7-37C11E2A3E47}" dt="2024-01-12T16:08:16.860" v="7"/>
          <ac:spMkLst>
            <pc:docMk/>
            <pc:sldMk cId="2943632399" sldId="681"/>
            <ac:spMk id="21" creationId="{37CD8629-2E8F-930A-9CC1-7ABFEE2CDF0A}"/>
          </ac:spMkLst>
        </pc:spChg>
      </pc:sldChg>
    </pc:docChg>
  </pc:docChgLst>
  <pc:docChgLst>
    <pc:chgData name="Doug Clemens" userId="35a62a6d-e130-4058-b6b7-ea015cd15c6d" providerId="ADAL" clId="{C3044B28-17F9-4003-B380-7300F58E5E89}"/>
    <pc:docChg chg="custSel addSld delSld modSld sldOrd modMainMaster">
      <pc:chgData name="Doug Clemens" userId="35a62a6d-e130-4058-b6b7-ea015cd15c6d" providerId="ADAL" clId="{C3044B28-17F9-4003-B380-7300F58E5E89}" dt="2023-07-07T18:08:02.094" v="410" actId="1076"/>
      <pc:docMkLst>
        <pc:docMk/>
      </pc:docMkLst>
      <pc:sldChg chg="add del">
        <pc:chgData name="Doug Clemens" userId="35a62a6d-e130-4058-b6b7-ea015cd15c6d" providerId="ADAL" clId="{C3044B28-17F9-4003-B380-7300F58E5E89}" dt="2023-07-07T15:23:53.349" v="273" actId="2696"/>
        <pc:sldMkLst>
          <pc:docMk/>
          <pc:sldMk cId="3146267783" sldId="678"/>
        </pc:sldMkLst>
      </pc:sldChg>
      <pc:sldChg chg="addSp delSp modSp add mod">
        <pc:chgData name="Doug Clemens" userId="35a62a6d-e130-4058-b6b7-ea015cd15c6d" providerId="ADAL" clId="{C3044B28-17F9-4003-B380-7300F58E5E89}" dt="2023-07-07T15:23:28.633" v="272" actId="20577"/>
        <pc:sldMkLst>
          <pc:docMk/>
          <pc:sldMk cId="2576013099" sldId="679"/>
        </pc:sldMkLst>
        <pc:spChg chg="del">
          <ac:chgData name="Doug Clemens" userId="35a62a6d-e130-4058-b6b7-ea015cd15c6d" providerId="ADAL" clId="{C3044B28-17F9-4003-B380-7300F58E5E89}" dt="2023-07-07T15:17:02.935" v="105" actId="478"/>
          <ac:spMkLst>
            <pc:docMk/>
            <pc:sldMk cId="2576013099" sldId="679"/>
            <ac:spMk id="2" creationId="{777E1794-0CF4-F0B6-7DA1-E36F7E8AAC2A}"/>
          </ac:spMkLst>
        </pc:spChg>
        <pc:spChg chg="del">
          <ac:chgData name="Doug Clemens" userId="35a62a6d-e130-4058-b6b7-ea015cd15c6d" providerId="ADAL" clId="{C3044B28-17F9-4003-B380-7300F58E5E89}" dt="2023-07-07T15:18:12.576" v="129" actId="478"/>
          <ac:spMkLst>
            <pc:docMk/>
            <pc:sldMk cId="2576013099" sldId="679"/>
            <ac:spMk id="3" creationId="{BA00AE2A-1396-2CF0-FA33-3B209801EDFA}"/>
          </ac:spMkLst>
        </pc:spChg>
        <pc:spChg chg="mod">
          <ac:chgData name="Doug Clemens" userId="35a62a6d-e130-4058-b6b7-ea015cd15c6d" providerId="ADAL" clId="{C3044B28-17F9-4003-B380-7300F58E5E89}" dt="2023-07-07T15:20:22.476" v="228" actId="20577"/>
          <ac:spMkLst>
            <pc:docMk/>
            <pc:sldMk cId="2576013099" sldId="679"/>
            <ac:spMk id="10" creationId="{49DADC7B-F8D7-BBFB-4036-2F0C527FC42A}"/>
          </ac:spMkLst>
        </pc:spChg>
        <pc:spChg chg="mod">
          <ac:chgData name="Doug Clemens" userId="35a62a6d-e130-4058-b6b7-ea015cd15c6d" providerId="ADAL" clId="{C3044B28-17F9-4003-B380-7300F58E5E89}" dt="2023-07-07T15:18:19.638" v="131" actId="1076"/>
          <ac:spMkLst>
            <pc:docMk/>
            <pc:sldMk cId="2576013099" sldId="679"/>
            <ac:spMk id="11" creationId="{D0844174-5C30-7B23-1E69-B3ECEC77E1E7}"/>
          </ac:spMkLst>
        </pc:spChg>
        <pc:spChg chg="mod">
          <ac:chgData name="Doug Clemens" userId="35a62a6d-e130-4058-b6b7-ea015cd15c6d" providerId="ADAL" clId="{C3044B28-17F9-4003-B380-7300F58E5E89}" dt="2023-07-07T15:21:02.007" v="241" actId="1076"/>
          <ac:spMkLst>
            <pc:docMk/>
            <pc:sldMk cId="2576013099" sldId="679"/>
            <ac:spMk id="12" creationId="{FBB0D622-A659-9335-417F-273FB1A0A228}"/>
          </ac:spMkLst>
        </pc:spChg>
        <pc:spChg chg="mod">
          <ac:chgData name="Doug Clemens" userId="35a62a6d-e130-4058-b6b7-ea015cd15c6d" providerId="ADAL" clId="{C3044B28-17F9-4003-B380-7300F58E5E89}" dt="2023-07-07T15:23:28.633" v="272" actId="20577"/>
          <ac:spMkLst>
            <pc:docMk/>
            <pc:sldMk cId="2576013099" sldId="679"/>
            <ac:spMk id="21" creationId="{37CD8629-2E8F-930A-9CC1-7ABFEE2CDF0A}"/>
          </ac:spMkLst>
        </pc:spChg>
        <pc:picChg chg="add mod">
          <ac:chgData name="Doug Clemens" userId="35a62a6d-e130-4058-b6b7-ea015cd15c6d" providerId="ADAL" clId="{C3044B28-17F9-4003-B380-7300F58E5E89}" dt="2023-07-07T15:18:15.676" v="130" actId="1076"/>
          <ac:picMkLst>
            <pc:docMk/>
            <pc:sldMk cId="2576013099" sldId="679"/>
            <ac:picMk id="4" creationId="{6FF4A3C3-8EFA-167E-9CC7-ADCFDF89F5AD}"/>
          </ac:picMkLst>
        </pc:picChg>
        <pc:picChg chg="add mod">
          <ac:chgData name="Doug Clemens" userId="35a62a6d-e130-4058-b6b7-ea015cd15c6d" providerId="ADAL" clId="{C3044B28-17F9-4003-B380-7300F58E5E89}" dt="2023-07-07T15:23:23.508" v="265" actId="1076"/>
          <ac:picMkLst>
            <pc:docMk/>
            <pc:sldMk cId="2576013099" sldId="679"/>
            <ac:picMk id="5" creationId="{EA35073B-BC52-0EDE-4830-DE3771AD3813}"/>
          </ac:picMkLst>
        </pc:picChg>
        <pc:picChg chg="del">
          <ac:chgData name="Doug Clemens" userId="35a62a6d-e130-4058-b6b7-ea015cd15c6d" providerId="ADAL" clId="{C3044B28-17F9-4003-B380-7300F58E5E89}" dt="2023-07-07T15:17:02.293" v="104" actId="478"/>
          <ac:picMkLst>
            <pc:docMk/>
            <pc:sldMk cId="2576013099" sldId="679"/>
            <ac:picMk id="1026" creationId="{A7B482E9-7B7A-1F67-E48D-1FC2DEC365AC}"/>
          </ac:picMkLst>
        </pc:picChg>
        <pc:picChg chg="del mod">
          <ac:chgData name="Doug Clemens" userId="35a62a6d-e130-4058-b6b7-ea015cd15c6d" providerId="ADAL" clId="{C3044B28-17F9-4003-B380-7300F58E5E89}" dt="2023-07-07T15:19:24.265" v="217" actId="478"/>
          <ac:picMkLst>
            <pc:docMk/>
            <pc:sldMk cId="2576013099" sldId="679"/>
            <ac:picMk id="1028" creationId="{49F013C4-2CF6-C2BE-DA8F-BFDB3F068033}"/>
          </ac:picMkLst>
        </pc:picChg>
        <pc:picChg chg="add mod">
          <ac:chgData name="Doug Clemens" userId="35a62a6d-e130-4058-b6b7-ea015cd15c6d" providerId="ADAL" clId="{C3044B28-17F9-4003-B380-7300F58E5E89}" dt="2023-07-07T15:23:18.161" v="261" actId="1076"/>
          <ac:picMkLst>
            <pc:docMk/>
            <pc:sldMk cId="2576013099" sldId="679"/>
            <ac:picMk id="1030" creationId="{EF3D34F9-C81A-65E6-5EBE-DA8C86543695}"/>
          </ac:picMkLst>
        </pc:picChg>
        <pc:picChg chg="add mod">
          <ac:chgData name="Doug Clemens" userId="35a62a6d-e130-4058-b6b7-ea015cd15c6d" providerId="ADAL" clId="{C3044B28-17F9-4003-B380-7300F58E5E89}" dt="2023-07-07T15:23:21.544" v="264" actId="1076"/>
          <ac:picMkLst>
            <pc:docMk/>
            <pc:sldMk cId="2576013099" sldId="679"/>
            <ac:picMk id="1032" creationId="{545B1AE3-17A5-2B73-F90B-24DCB4888F59}"/>
          </ac:picMkLst>
        </pc:picChg>
        <pc:picChg chg="add mod">
          <ac:chgData name="Doug Clemens" userId="35a62a6d-e130-4058-b6b7-ea015cd15c6d" providerId="ADAL" clId="{C3044B28-17F9-4003-B380-7300F58E5E89}" dt="2023-07-07T15:23:19.486" v="262" actId="1076"/>
          <ac:picMkLst>
            <pc:docMk/>
            <pc:sldMk cId="2576013099" sldId="679"/>
            <ac:picMk id="1034" creationId="{2F0E9106-BAC0-0207-47AC-2E6DD4421D4F}"/>
          </ac:picMkLst>
        </pc:picChg>
      </pc:sldChg>
    </pc:docChg>
  </pc:docChgLst>
  <pc:docChgLst>
    <pc:chgData name="Doug Clemens" userId="35a62a6d-e130-4058-b6b7-ea015cd15c6d" providerId="ADAL" clId="{165831FC-9BF1-48D7-A115-B3BF18F9F2CD}"/>
    <pc:docChg chg="undo custSel modSld modMainMaster">
      <pc:chgData name="Doug Clemens" userId="35a62a6d-e130-4058-b6b7-ea015cd15c6d" providerId="ADAL" clId="{165831FC-9BF1-48D7-A115-B3BF18F9F2CD}" dt="2024-11-11T16:05:04.068" v="51" actId="20577"/>
      <pc:docMkLst>
        <pc:docMk/>
      </pc:docMkLst>
      <pc:sldChg chg="modSp mod">
        <pc:chgData name="Doug Clemens" userId="35a62a6d-e130-4058-b6b7-ea015cd15c6d" providerId="ADAL" clId="{165831FC-9BF1-48D7-A115-B3BF18F9F2CD}" dt="2024-11-11T16:04:38.205" v="26" actId="20577"/>
        <pc:sldMkLst>
          <pc:docMk/>
          <pc:sldMk cId="1417571424" sldId="687"/>
        </pc:sldMkLst>
        <pc:spChg chg="mod">
          <ac:chgData name="Doug Clemens" userId="35a62a6d-e130-4058-b6b7-ea015cd15c6d" providerId="ADAL" clId="{165831FC-9BF1-48D7-A115-B3BF18F9F2CD}" dt="2024-11-11T16:04:38.205" v="26" actId="20577"/>
          <ac:spMkLst>
            <pc:docMk/>
            <pc:sldMk cId="1417571424" sldId="687"/>
            <ac:spMk id="3" creationId="{F0834783-F1E2-9E81-1301-FB224A8A9FA9}"/>
          </ac:spMkLst>
        </pc:spChg>
      </pc:sldChg>
    </pc:docChg>
  </pc:docChgLst>
  <pc:docChgLst>
    <pc:chgData name="Doug Clemens" userId="35a62a6d-e130-4058-b6b7-ea015cd15c6d" providerId="ADAL" clId="{FFA5E1FB-CF78-4812-83CE-DDB7D9EB17B9}"/>
    <pc:docChg chg="undo custSel addSld delSld modSld modMainMaster">
      <pc:chgData name="Doug Clemens" userId="35a62a6d-e130-4058-b6b7-ea015cd15c6d" providerId="ADAL" clId="{FFA5E1FB-CF78-4812-83CE-DDB7D9EB17B9}" dt="2023-12-05T20:40:51.107" v="111"/>
      <pc:docMkLst>
        <pc:docMk/>
      </pc:docMkLst>
      <pc:sldChg chg="modSp del">
        <pc:chgData name="Doug Clemens" userId="35a62a6d-e130-4058-b6b7-ea015cd15c6d" providerId="ADAL" clId="{FFA5E1FB-CF78-4812-83CE-DDB7D9EB17B9}" dt="2023-12-05T20:35:32.219" v="91" actId="2696"/>
        <pc:sldMkLst>
          <pc:docMk/>
          <pc:sldMk cId="1856908380" sldId="678"/>
        </pc:sldMkLst>
        <pc:spChg chg="mod">
          <ac:chgData name="Doug Clemens" userId="35a62a6d-e130-4058-b6b7-ea015cd15c6d" providerId="ADAL" clId="{FFA5E1FB-CF78-4812-83CE-DDB7D9EB17B9}" dt="2023-12-05T20:35:08.871" v="86"/>
          <ac:spMkLst>
            <pc:docMk/>
            <pc:sldMk cId="1856908380" sldId="678"/>
            <ac:spMk id="21" creationId="{37CD8629-2E8F-930A-9CC1-7ABFEE2CDF0A}"/>
          </ac:spMkLst>
        </pc:spChg>
      </pc:sldChg>
      <pc:sldChg chg="modSp">
        <pc:chgData name="Doug Clemens" userId="35a62a6d-e130-4058-b6b7-ea015cd15c6d" providerId="ADAL" clId="{FFA5E1FB-CF78-4812-83CE-DDB7D9EB17B9}" dt="2023-12-05T20:35:08.871" v="86"/>
        <pc:sldMkLst>
          <pc:docMk/>
          <pc:sldMk cId="3086976255" sldId="680"/>
        </pc:sldMkLst>
        <pc:spChg chg="mod">
          <ac:chgData name="Doug Clemens" userId="35a62a6d-e130-4058-b6b7-ea015cd15c6d" providerId="ADAL" clId="{FFA5E1FB-CF78-4812-83CE-DDB7D9EB17B9}" dt="2023-12-05T20:35:08.871" v="86"/>
          <ac:spMkLst>
            <pc:docMk/>
            <pc:sldMk cId="3086976255" sldId="680"/>
            <ac:spMk id="21" creationId="{37CD8629-2E8F-930A-9CC1-7ABFEE2CDF0A}"/>
          </ac:spMkLst>
        </pc:spChg>
      </pc:sldChg>
    </pc:docChg>
  </pc:docChgLst>
  <pc:docChgLst>
    <pc:chgData name="Doug Clemens" userId="35a62a6d-e130-4058-b6b7-ea015cd15c6d" providerId="ADAL" clId="{E43B1C9A-7C17-46EB-B8A3-84BD24C361AC}"/>
    <pc:docChg chg="undo redo custSel addSld modSld modMainMaster">
      <pc:chgData name="Doug Clemens" userId="35a62a6d-e130-4058-b6b7-ea015cd15c6d" providerId="ADAL" clId="{E43B1C9A-7C17-46EB-B8A3-84BD24C361AC}" dt="2024-01-10T14:27:06.565" v="160" actId="1076"/>
      <pc:docMkLst>
        <pc:docMk/>
      </pc:docMkLst>
      <pc:sldChg chg="modSp add mod">
        <pc:chgData name="Doug Clemens" userId="35a62a6d-e130-4058-b6b7-ea015cd15c6d" providerId="ADAL" clId="{E43B1C9A-7C17-46EB-B8A3-84BD24C361AC}" dt="2024-01-10T14:27:06.565" v="160" actId="1076"/>
        <pc:sldMkLst>
          <pc:docMk/>
          <pc:sldMk cId="2943632399" sldId="681"/>
        </pc:sldMkLst>
        <pc:spChg chg="mod">
          <ac:chgData name="Doug Clemens" userId="35a62a6d-e130-4058-b6b7-ea015cd15c6d" providerId="ADAL" clId="{E43B1C9A-7C17-46EB-B8A3-84BD24C361AC}" dt="2024-01-10T14:25:42.590" v="118" actId="20577"/>
          <ac:spMkLst>
            <pc:docMk/>
            <pc:sldMk cId="2943632399" sldId="681"/>
            <ac:spMk id="5" creationId="{BF1A3DD0-8EAC-EE48-BB1F-E77FBCB416D9}"/>
          </ac:spMkLst>
        </pc:spChg>
        <pc:spChg chg="mod">
          <ac:chgData name="Doug Clemens" userId="35a62a6d-e130-4058-b6b7-ea015cd15c6d" providerId="ADAL" clId="{E43B1C9A-7C17-46EB-B8A3-84BD24C361AC}" dt="2024-01-10T14:27:06.565" v="160" actId="1076"/>
          <ac:spMkLst>
            <pc:docMk/>
            <pc:sldMk cId="2943632399" sldId="681"/>
            <ac:spMk id="9" creationId="{51712C88-3F4A-4FC6-9AF0-CAB09587A7C6}"/>
          </ac:spMkLst>
        </pc:spChg>
        <pc:spChg chg="mod">
          <ac:chgData name="Doug Clemens" userId="35a62a6d-e130-4058-b6b7-ea015cd15c6d" providerId="ADAL" clId="{E43B1C9A-7C17-46EB-B8A3-84BD24C361AC}" dt="2024-01-10T14:27:03.942" v="159" actId="1076"/>
          <ac:spMkLst>
            <pc:docMk/>
            <pc:sldMk cId="2943632399" sldId="681"/>
            <ac:spMk id="13" creationId="{22E16F5E-989E-44E4-8B96-5E0230BBB810}"/>
          </ac:spMkLst>
        </pc:spChg>
      </pc:sldChg>
    </pc:docChg>
  </pc:docChgLst>
  <pc:docChgLst>
    <pc:chgData name="Jack Laufenberg" userId="0980a559-a079-4d0c-9f70-5180bf59d764" providerId="ADAL" clId="{B18C7D7F-416F-4930-B5DC-77A04CD3AC86}"/>
    <pc:docChg chg="custSel modSld">
      <pc:chgData name="Jack Laufenberg" userId="0980a559-a079-4d0c-9f70-5180bf59d764" providerId="ADAL" clId="{B18C7D7F-416F-4930-B5DC-77A04CD3AC86}" dt="2024-01-24T16:40:27.596" v="1" actId="478"/>
      <pc:docMkLst>
        <pc:docMk/>
      </pc:docMkLst>
      <pc:sldChg chg="delSp mod">
        <pc:chgData name="Jack Laufenberg" userId="0980a559-a079-4d0c-9f70-5180bf59d764" providerId="ADAL" clId="{B18C7D7F-416F-4930-B5DC-77A04CD3AC86}" dt="2024-01-24T16:40:19.717" v="0" actId="478"/>
        <pc:sldMkLst>
          <pc:docMk/>
          <pc:sldMk cId="2943632399" sldId="681"/>
        </pc:sldMkLst>
        <pc:spChg chg="del">
          <ac:chgData name="Jack Laufenberg" userId="0980a559-a079-4d0c-9f70-5180bf59d764" providerId="ADAL" clId="{B18C7D7F-416F-4930-B5DC-77A04CD3AC86}" dt="2024-01-24T16:40:19.717" v="0" actId="478"/>
          <ac:spMkLst>
            <pc:docMk/>
            <pc:sldMk cId="2943632399" sldId="681"/>
            <ac:spMk id="21" creationId="{37CD8629-2E8F-930A-9CC1-7ABFEE2CDF0A}"/>
          </ac:spMkLst>
        </pc:spChg>
      </pc:sldChg>
    </pc:docChg>
  </pc:docChgLst>
  <pc:docChgLst>
    <pc:chgData name="Doug Clemens" userId="35a62a6d-e130-4058-b6b7-ea015cd15c6d" providerId="ADAL" clId="{D4A2AA0A-0C63-4CB2-8205-5704121A1575}"/>
    <pc:docChg chg="undo custSel addSld delSld modSld modMainMaster">
      <pc:chgData name="Doug Clemens" userId="35a62a6d-e130-4058-b6b7-ea015cd15c6d" providerId="ADAL" clId="{D4A2AA0A-0C63-4CB2-8205-5704121A1575}" dt="2023-11-06T14:12:03.668" v="106" actId="20577"/>
      <pc:docMkLst>
        <pc:docMk/>
      </pc:docMkLst>
      <pc:sldChg chg="del">
        <pc:chgData name="Doug Clemens" userId="35a62a6d-e130-4058-b6b7-ea015cd15c6d" providerId="ADAL" clId="{D4A2AA0A-0C63-4CB2-8205-5704121A1575}" dt="2023-11-03T14:13:07.247" v="63" actId="2696"/>
        <pc:sldMkLst>
          <pc:docMk/>
          <pc:sldMk cId="237681303" sldId="676"/>
        </pc:sldMkLst>
      </pc:sldChg>
      <pc:sldChg chg="modSp mod">
        <pc:chgData name="Doug Clemens" userId="35a62a6d-e130-4058-b6b7-ea015cd15c6d" providerId="ADAL" clId="{D4A2AA0A-0C63-4CB2-8205-5704121A1575}" dt="2023-11-03T14:12:55.356" v="61" actId="400"/>
        <pc:sldMkLst>
          <pc:docMk/>
          <pc:sldMk cId="1856908380" sldId="678"/>
        </pc:sldMkLst>
        <pc:spChg chg="mod">
          <ac:chgData name="Doug Clemens" userId="35a62a6d-e130-4058-b6b7-ea015cd15c6d" providerId="ADAL" clId="{D4A2AA0A-0C63-4CB2-8205-5704121A1575}" dt="2023-11-03T14:12:55.356" v="61" actId="400"/>
          <ac:spMkLst>
            <pc:docMk/>
            <pc:sldMk cId="1856908380" sldId="678"/>
            <ac:spMk id="9" creationId="{51712C88-3F4A-4FC6-9AF0-CAB09587A7C6}"/>
          </ac:spMkLst>
        </pc:spChg>
        <pc:spChg chg="mod">
          <ac:chgData name="Doug Clemens" userId="35a62a6d-e130-4058-b6b7-ea015cd15c6d" providerId="ADAL" clId="{D4A2AA0A-0C63-4CB2-8205-5704121A1575}" dt="2023-11-03T14:11:58.022" v="60"/>
          <ac:spMkLst>
            <pc:docMk/>
            <pc:sldMk cId="1856908380" sldId="678"/>
            <ac:spMk id="21" creationId="{37CD8629-2E8F-930A-9CC1-7ABFEE2CDF0A}"/>
          </ac:spMkLst>
        </pc:spChg>
      </pc:sldChg>
      <pc:sldChg chg="add">
        <pc:chgData name="Doug Clemens" userId="35a62a6d-e130-4058-b6b7-ea015cd15c6d" providerId="ADAL" clId="{D4A2AA0A-0C63-4CB2-8205-5704121A1575}" dt="2023-11-03T14:13:04.376" v="62"/>
        <pc:sldMkLst>
          <pc:docMk/>
          <pc:sldMk cId="2744424244" sldId="679"/>
        </pc:sldMkLst>
      </pc:sldChg>
    </pc:docChg>
  </pc:docChgLst>
  <pc:docChgLst>
    <pc:chgData name="Doug Clemens" userId="35a62a6d-e130-4058-b6b7-ea015cd15c6d" providerId="ADAL" clId="{0477344F-BE61-4CB6-A0F0-6A9BC27F85C1}"/>
    <pc:docChg chg="undo redo custSel addSld delSld modSld modMainMaster">
      <pc:chgData name="Doug Clemens" userId="35a62a6d-e130-4058-b6b7-ea015cd15c6d" providerId="ADAL" clId="{0477344F-BE61-4CB6-A0F0-6A9BC27F85C1}" dt="2024-09-09T13:00:11.877" v="226" actId="1076"/>
      <pc:docMkLst>
        <pc:docMk/>
      </pc:docMkLst>
      <pc:sldChg chg="modSp mod">
        <pc:chgData name="Doug Clemens" userId="35a62a6d-e130-4058-b6b7-ea015cd15c6d" providerId="ADAL" clId="{0477344F-BE61-4CB6-A0F0-6A9BC27F85C1}" dt="2024-09-09T12:55:35.683" v="182" actId="404"/>
        <pc:sldMkLst>
          <pc:docMk/>
          <pc:sldMk cId="1417571424" sldId="687"/>
        </pc:sldMkLst>
        <pc:spChg chg="mod">
          <ac:chgData name="Doug Clemens" userId="35a62a6d-e130-4058-b6b7-ea015cd15c6d" providerId="ADAL" clId="{0477344F-BE61-4CB6-A0F0-6A9BC27F85C1}" dt="2024-09-09T12:55:35.683" v="182" actId="404"/>
          <ac:spMkLst>
            <pc:docMk/>
            <pc:sldMk cId="1417571424" sldId="687"/>
            <ac:spMk id="3" creationId="{F0834783-F1E2-9E81-1301-FB224A8A9FA9}"/>
          </ac:spMkLst>
        </pc:spChg>
        <pc:spChg chg="mod">
          <ac:chgData name="Doug Clemens" userId="35a62a6d-e130-4058-b6b7-ea015cd15c6d" providerId="ADAL" clId="{0477344F-BE61-4CB6-A0F0-6A9BC27F85C1}" dt="2024-09-09T12:52:57.773" v="115" actId="20577"/>
          <ac:spMkLst>
            <pc:docMk/>
            <pc:sldMk cId="1417571424" sldId="687"/>
            <ac:spMk id="5" creationId="{BF1A3DD0-8EAC-EE48-BB1F-E77FBCB416D9}"/>
          </ac:spMkLst>
        </pc:spChg>
        <pc:spChg chg="mod">
          <ac:chgData name="Doug Clemens" userId="35a62a6d-e130-4058-b6b7-ea015cd15c6d" providerId="ADAL" clId="{0477344F-BE61-4CB6-A0F0-6A9BC27F85C1}" dt="2024-09-09T12:53:36.910" v="163" actId="20577"/>
          <ac:spMkLst>
            <pc:docMk/>
            <pc:sldMk cId="1417571424" sldId="687"/>
            <ac:spMk id="9" creationId="{7EDA59A5-4D22-FDAD-A833-82D7197CAC26}"/>
          </ac:spMkLst>
        </pc:spChg>
      </pc:sldChg>
      <pc:sldChg chg="del">
        <pc:chgData name="Doug Clemens" userId="35a62a6d-e130-4058-b6b7-ea015cd15c6d" providerId="ADAL" clId="{0477344F-BE61-4CB6-A0F0-6A9BC27F85C1}" dt="2024-09-09T12:50:02.832" v="97" actId="2696"/>
        <pc:sldMkLst>
          <pc:docMk/>
          <pc:sldMk cId="1210446343" sldId="689"/>
        </pc:sldMkLst>
      </pc:sldChg>
      <pc:sldChg chg="addSp delSp modSp mod">
        <pc:chgData name="Doug Clemens" userId="35a62a6d-e130-4058-b6b7-ea015cd15c6d" providerId="ADAL" clId="{0477344F-BE61-4CB6-A0F0-6A9BC27F85C1}" dt="2024-09-09T13:00:11.877" v="226" actId="1076"/>
        <pc:sldMkLst>
          <pc:docMk/>
          <pc:sldMk cId="832440132" sldId="690"/>
        </pc:sldMkLst>
        <pc:spChg chg="mod">
          <ac:chgData name="Doug Clemens" userId="35a62a6d-e130-4058-b6b7-ea015cd15c6d" providerId="ADAL" clId="{0477344F-BE61-4CB6-A0F0-6A9BC27F85C1}" dt="2024-09-09T13:00:11.877" v="226" actId="1076"/>
          <ac:spMkLst>
            <pc:docMk/>
            <pc:sldMk cId="832440132" sldId="690"/>
            <ac:spMk id="3" creationId="{994CC883-C6B6-3F0F-7993-04EBD21EB787}"/>
          </ac:spMkLst>
        </pc:spChg>
        <pc:spChg chg="mod">
          <ac:chgData name="Doug Clemens" userId="35a62a6d-e130-4058-b6b7-ea015cd15c6d" providerId="ADAL" clId="{0477344F-BE61-4CB6-A0F0-6A9BC27F85C1}" dt="2024-09-09T13:00:11.877" v="226" actId="1076"/>
          <ac:spMkLst>
            <pc:docMk/>
            <pc:sldMk cId="832440132" sldId="690"/>
            <ac:spMk id="5" creationId="{07B0D6E3-A50F-AF49-D8CE-4608F765CE47}"/>
          </ac:spMkLst>
        </pc:spChg>
        <pc:spChg chg="mod">
          <ac:chgData name="Doug Clemens" userId="35a62a6d-e130-4058-b6b7-ea015cd15c6d" providerId="ADAL" clId="{0477344F-BE61-4CB6-A0F0-6A9BC27F85C1}" dt="2024-09-09T12:59:46.032" v="223" actId="1076"/>
          <ac:spMkLst>
            <pc:docMk/>
            <pc:sldMk cId="832440132" sldId="690"/>
            <ac:spMk id="12" creationId="{AE3F8E24-DD44-FFE0-EAEB-96F22EB8A4BD}"/>
          </ac:spMkLst>
        </pc:spChg>
        <pc:spChg chg="del">
          <ac:chgData name="Doug Clemens" userId="35a62a6d-e130-4058-b6b7-ea015cd15c6d" providerId="ADAL" clId="{0477344F-BE61-4CB6-A0F0-6A9BC27F85C1}" dt="2024-09-09T12:59:23.926" v="218" actId="478"/>
          <ac:spMkLst>
            <pc:docMk/>
            <pc:sldMk cId="832440132" sldId="690"/>
            <ac:spMk id="13" creationId="{D40979A0-38C9-09DB-3B85-3C6524BA33BA}"/>
          </ac:spMkLst>
        </pc:spChg>
        <pc:picChg chg="del">
          <ac:chgData name="Doug Clemens" userId="35a62a6d-e130-4058-b6b7-ea015cd15c6d" providerId="ADAL" clId="{0477344F-BE61-4CB6-A0F0-6A9BC27F85C1}" dt="2024-09-09T12:58:19.056" v="211" actId="478"/>
          <ac:picMkLst>
            <pc:docMk/>
            <pc:sldMk cId="832440132" sldId="690"/>
            <ac:picMk id="7" creationId="{227C90EE-EB9B-13AA-929C-41C60B04B2E1}"/>
          </ac:picMkLst>
        </pc:picChg>
        <pc:picChg chg="add mod">
          <ac:chgData name="Doug Clemens" userId="35a62a6d-e130-4058-b6b7-ea015cd15c6d" providerId="ADAL" clId="{0477344F-BE61-4CB6-A0F0-6A9BC27F85C1}" dt="2024-09-09T12:59:30.315" v="220" actId="1076"/>
          <ac:picMkLst>
            <pc:docMk/>
            <pc:sldMk cId="832440132" sldId="690"/>
            <ac:picMk id="1026" creationId="{19B524A7-71FD-2A6C-AE29-1AF2226516A5}"/>
          </ac:picMkLst>
        </pc:picChg>
        <pc:cxnChg chg="mod">
          <ac:chgData name="Doug Clemens" userId="35a62a6d-e130-4058-b6b7-ea015cd15c6d" providerId="ADAL" clId="{0477344F-BE61-4CB6-A0F0-6A9BC27F85C1}" dt="2024-09-09T13:00:01.450" v="225" actId="14100"/>
          <ac:cxnSpMkLst>
            <pc:docMk/>
            <pc:sldMk cId="832440132" sldId="690"/>
            <ac:cxnSpMk id="9" creationId="{E099EC17-20AD-75C4-3826-DBFAFA680414}"/>
          </ac:cxnSpMkLst>
        </pc:cxnChg>
        <pc:cxnChg chg="mod">
          <ac:chgData name="Doug Clemens" userId="35a62a6d-e130-4058-b6b7-ea015cd15c6d" providerId="ADAL" clId="{0477344F-BE61-4CB6-A0F0-6A9BC27F85C1}" dt="2024-09-09T12:59:57.469" v="224" actId="14100"/>
          <ac:cxnSpMkLst>
            <pc:docMk/>
            <pc:sldMk cId="832440132" sldId="690"/>
            <ac:cxnSpMk id="11" creationId="{D24320F9-4CC1-8D0F-4BD3-407FB5F0CB72}"/>
          </ac:cxnSpMkLst>
        </pc:cxnChg>
      </pc:sldChg>
      <pc:sldChg chg="modSp mod">
        <pc:chgData name="Doug Clemens" userId="35a62a6d-e130-4058-b6b7-ea015cd15c6d" providerId="ADAL" clId="{0477344F-BE61-4CB6-A0F0-6A9BC27F85C1}" dt="2024-09-09T12:49:58.171" v="96" actId="404"/>
        <pc:sldMkLst>
          <pc:docMk/>
          <pc:sldMk cId="1282844523" sldId="691"/>
        </pc:sldMkLst>
        <pc:spChg chg="mod">
          <ac:chgData name="Doug Clemens" userId="35a62a6d-e130-4058-b6b7-ea015cd15c6d" providerId="ADAL" clId="{0477344F-BE61-4CB6-A0F0-6A9BC27F85C1}" dt="2024-09-09T12:49:58.171" v="96" actId="404"/>
          <ac:spMkLst>
            <pc:docMk/>
            <pc:sldMk cId="1282844523" sldId="691"/>
            <ac:spMk id="3" creationId="{F0834783-F1E2-9E81-1301-FB224A8A9FA9}"/>
          </ac:spMkLst>
        </pc:spChg>
      </pc:sldChg>
      <pc:sldChg chg="add">
        <pc:chgData name="Doug Clemens" userId="35a62a6d-e130-4058-b6b7-ea015cd15c6d" providerId="ADAL" clId="{0477344F-BE61-4CB6-A0F0-6A9BC27F85C1}" dt="2024-09-09T12:52:50.381" v="98"/>
        <pc:sldMkLst>
          <pc:docMk/>
          <pc:sldMk cId="3856939620" sldId="692"/>
        </pc:sldMkLst>
      </pc:sldChg>
      <pc:sldChg chg="add">
        <pc:chgData name="Doug Clemens" userId="35a62a6d-e130-4058-b6b7-ea015cd15c6d" providerId="ADAL" clId="{0477344F-BE61-4CB6-A0F0-6A9BC27F85C1}" dt="2024-09-09T12:56:13.741" v="183"/>
        <pc:sldMkLst>
          <pc:docMk/>
          <pc:sldMk cId="816881237" sldId="693"/>
        </pc:sldMkLst>
      </pc:sldChg>
    </pc:docChg>
  </pc:docChgLst>
  <pc:docChgLst>
    <pc:chgData name="Doug Clemens" userId="35a62a6d-e130-4058-b6b7-ea015cd15c6d" providerId="ADAL" clId="{FAAD4D94-F6F3-4509-9725-555EA19C09FC}"/>
    <pc:docChg chg="undo custSel delSld modSld modMainMaster">
      <pc:chgData name="Doug Clemens" userId="35a62a6d-e130-4058-b6b7-ea015cd15c6d" providerId="ADAL" clId="{FAAD4D94-F6F3-4509-9725-555EA19C09FC}" dt="2024-04-22T14:17:53.916" v="82" actId="20577"/>
      <pc:docMkLst>
        <pc:docMk/>
      </pc:docMkLst>
      <pc:sldChg chg="modSp">
        <pc:chgData name="Doug Clemens" userId="35a62a6d-e130-4058-b6b7-ea015cd15c6d" providerId="ADAL" clId="{FAAD4D94-F6F3-4509-9725-555EA19C09FC}" dt="2024-04-22T14:17:23.770" v="63"/>
        <pc:sldMkLst>
          <pc:docMk/>
          <pc:sldMk cId="1031474589" sldId="447"/>
        </pc:sldMkLst>
        <pc:spChg chg="mod">
          <ac:chgData name="Doug Clemens" userId="35a62a6d-e130-4058-b6b7-ea015cd15c6d" providerId="ADAL" clId="{FAAD4D94-F6F3-4509-9725-555EA19C09FC}" dt="2024-04-22T14:17:23.770" v="63"/>
          <ac:spMkLst>
            <pc:docMk/>
            <pc:sldMk cId="1031474589" sldId="447"/>
            <ac:spMk id="10" creationId="{FD45CE75-29E0-D0BF-4AE7-F26A1A96D0ED}"/>
          </ac:spMkLst>
        </pc:spChg>
      </pc:sldChg>
      <pc:sldChg chg="modSp">
        <pc:chgData name="Doug Clemens" userId="35a62a6d-e130-4058-b6b7-ea015cd15c6d" providerId="ADAL" clId="{FAAD4D94-F6F3-4509-9725-555EA19C09FC}" dt="2024-04-22T14:17:23.770" v="63"/>
        <pc:sldMkLst>
          <pc:docMk/>
          <pc:sldMk cId="1077763423" sldId="475"/>
        </pc:sldMkLst>
        <pc:spChg chg="mod">
          <ac:chgData name="Doug Clemens" userId="35a62a6d-e130-4058-b6b7-ea015cd15c6d" providerId="ADAL" clId="{FAAD4D94-F6F3-4509-9725-555EA19C09FC}" dt="2024-04-22T14:17:23.770" v="63"/>
          <ac:spMkLst>
            <pc:docMk/>
            <pc:sldMk cId="1077763423" sldId="475"/>
            <ac:spMk id="5" creationId="{32EFCE5E-A877-79DC-385C-4AAC610EAD50}"/>
          </ac:spMkLst>
        </pc:spChg>
      </pc:sldChg>
      <pc:sldChg chg="modSp">
        <pc:chgData name="Doug Clemens" userId="35a62a6d-e130-4058-b6b7-ea015cd15c6d" providerId="ADAL" clId="{FAAD4D94-F6F3-4509-9725-555EA19C09FC}" dt="2024-04-22T14:17:23.770" v="63"/>
        <pc:sldMkLst>
          <pc:docMk/>
          <pc:sldMk cId="136135540" sldId="489"/>
        </pc:sldMkLst>
        <pc:spChg chg="mod">
          <ac:chgData name="Doug Clemens" userId="35a62a6d-e130-4058-b6b7-ea015cd15c6d" providerId="ADAL" clId="{FAAD4D94-F6F3-4509-9725-555EA19C09FC}" dt="2024-04-22T14:17:23.770" v="63"/>
          <ac:spMkLst>
            <pc:docMk/>
            <pc:sldMk cId="136135540" sldId="489"/>
            <ac:spMk id="11" creationId="{3B5B080F-611D-E6AA-AF3A-C5E172061659}"/>
          </ac:spMkLst>
        </pc:spChg>
      </pc:sldChg>
      <pc:sldChg chg="modSp">
        <pc:chgData name="Doug Clemens" userId="35a62a6d-e130-4058-b6b7-ea015cd15c6d" providerId="ADAL" clId="{FAAD4D94-F6F3-4509-9725-555EA19C09FC}" dt="2024-04-22T14:17:23.770" v="63"/>
        <pc:sldMkLst>
          <pc:docMk/>
          <pc:sldMk cId="3805859230" sldId="490"/>
        </pc:sldMkLst>
        <pc:spChg chg="mod">
          <ac:chgData name="Doug Clemens" userId="35a62a6d-e130-4058-b6b7-ea015cd15c6d" providerId="ADAL" clId="{FAAD4D94-F6F3-4509-9725-555EA19C09FC}" dt="2024-04-22T14:17:23.770" v="63"/>
          <ac:spMkLst>
            <pc:docMk/>
            <pc:sldMk cId="3805859230" sldId="490"/>
            <ac:spMk id="12" creationId="{2EA33291-F9E7-3213-0685-CC675E7361E6}"/>
          </ac:spMkLst>
        </pc:spChg>
      </pc:sldChg>
      <pc:sldChg chg="modSp mod">
        <pc:chgData name="Doug Clemens" userId="35a62a6d-e130-4058-b6b7-ea015cd15c6d" providerId="ADAL" clId="{FAAD4D94-F6F3-4509-9725-555EA19C09FC}" dt="2024-04-22T14:17:09.029" v="62" actId="1076"/>
        <pc:sldMkLst>
          <pc:docMk/>
          <pc:sldMk cId="2918757687" sldId="492"/>
        </pc:sldMkLst>
        <pc:spChg chg="mod">
          <ac:chgData name="Doug Clemens" userId="35a62a6d-e130-4058-b6b7-ea015cd15c6d" providerId="ADAL" clId="{FAAD4D94-F6F3-4509-9725-555EA19C09FC}" dt="2024-04-22T14:17:01.499" v="60" actId="20577"/>
          <ac:spMkLst>
            <pc:docMk/>
            <pc:sldMk cId="2918757687" sldId="492"/>
            <ac:spMk id="5" creationId="{A163F025-0DD5-2448-0C67-CA1EF40BC7BA}"/>
          </ac:spMkLst>
        </pc:spChg>
        <pc:picChg chg="mod">
          <ac:chgData name="Doug Clemens" userId="35a62a6d-e130-4058-b6b7-ea015cd15c6d" providerId="ADAL" clId="{FAAD4D94-F6F3-4509-9725-555EA19C09FC}" dt="2024-04-22T14:17:06.669" v="61" actId="1076"/>
          <ac:picMkLst>
            <pc:docMk/>
            <pc:sldMk cId="2918757687" sldId="492"/>
            <ac:picMk id="1028" creationId="{5F791DA3-DCCF-BBA8-63B9-C020FCC8E946}"/>
          </ac:picMkLst>
        </pc:picChg>
        <pc:cxnChg chg="mod">
          <ac:chgData name="Doug Clemens" userId="35a62a6d-e130-4058-b6b7-ea015cd15c6d" providerId="ADAL" clId="{FAAD4D94-F6F3-4509-9725-555EA19C09FC}" dt="2024-04-22T14:17:09.029" v="62" actId="1076"/>
          <ac:cxnSpMkLst>
            <pc:docMk/>
            <pc:sldMk cId="2918757687" sldId="492"/>
            <ac:cxnSpMk id="4" creationId="{341D3782-49B8-46C7-D70E-47BBAE0F1D93}"/>
          </ac:cxnSpMkLst>
        </pc:cxnChg>
      </pc:sldChg>
      <pc:sldChg chg="modSp">
        <pc:chgData name="Doug Clemens" userId="35a62a6d-e130-4058-b6b7-ea015cd15c6d" providerId="ADAL" clId="{FAAD4D94-F6F3-4509-9725-555EA19C09FC}" dt="2024-04-22T14:17:23.770" v="63"/>
        <pc:sldMkLst>
          <pc:docMk/>
          <pc:sldMk cId="2612088865" sldId="493"/>
        </pc:sldMkLst>
        <pc:spChg chg="mod">
          <ac:chgData name="Doug Clemens" userId="35a62a6d-e130-4058-b6b7-ea015cd15c6d" providerId="ADAL" clId="{FAAD4D94-F6F3-4509-9725-555EA19C09FC}" dt="2024-04-22T14:17:23.770" v="63"/>
          <ac:spMkLst>
            <pc:docMk/>
            <pc:sldMk cId="2612088865" sldId="493"/>
            <ac:spMk id="3" creationId="{096BF5FD-CDC3-8FA4-61E6-B2294E55AB06}"/>
          </ac:spMkLst>
        </pc:spChg>
      </pc:sldChg>
      <pc:sldChg chg="modSp">
        <pc:chgData name="Doug Clemens" userId="35a62a6d-e130-4058-b6b7-ea015cd15c6d" providerId="ADAL" clId="{FAAD4D94-F6F3-4509-9725-555EA19C09FC}" dt="2024-04-22T14:17:23.770" v="63"/>
        <pc:sldMkLst>
          <pc:docMk/>
          <pc:sldMk cId="702130929" sldId="596"/>
        </pc:sldMkLst>
        <pc:spChg chg="mod">
          <ac:chgData name="Doug Clemens" userId="35a62a6d-e130-4058-b6b7-ea015cd15c6d" providerId="ADAL" clId="{FAAD4D94-F6F3-4509-9725-555EA19C09FC}" dt="2024-04-22T14:17:23.770" v="63"/>
          <ac:spMkLst>
            <pc:docMk/>
            <pc:sldMk cId="702130929" sldId="596"/>
            <ac:spMk id="40" creationId="{FD2FBF37-E4E7-CDB6-F305-2A74A9715396}"/>
          </ac:spMkLst>
        </pc:spChg>
      </pc:sldChg>
      <pc:sldChg chg="modSp">
        <pc:chgData name="Doug Clemens" userId="35a62a6d-e130-4058-b6b7-ea015cd15c6d" providerId="ADAL" clId="{FAAD4D94-F6F3-4509-9725-555EA19C09FC}" dt="2024-04-22T14:17:23.770" v="63"/>
        <pc:sldMkLst>
          <pc:docMk/>
          <pc:sldMk cId="577790071" sldId="620"/>
        </pc:sldMkLst>
        <pc:spChg chg="mod">
          <ac:chgData name="Doug Clemens" userId="35a62a6d-e130-4058-b6b7-ea015cd15c6d" providerId="ADAL" clId="{FAAD4D94-F6F3-4509-9725-555EA19C09FC}" dt="2024-04-22T14:17:23.770" v="63"/>
          <ac:spMkLst>
            <pc:docMk/>
            <pc:sldMk cId="577790071" sldId="620"/>
            <ac:spMk id="14" creationId="{D9B935CB-FC24-6524-9CF5-D779F24DB479}"/>
          </ac:spMkLst>
        </pc:spChg>
      </pc:sldChg>
      <pc:sldChg chg="modSp del">
        <pc:chgData name="Doug Clemens" userId="35a62a6d-e130-4058-b6b7-ea015cd15c6d" providerId="ADAL" clId="{FAAD4D94-F6F3-4509-9725-555EA19C09FC}" dt="2024-04-22T14:17:36.326" v="64" actId="2696"/>
        <pc:sldMkLst>
          <pc:docMk/>
          <pc:sldMk cId="3525238548" sldId="665"/>
        </pc:sldMkLst>
        <pc:spChg chg="mod">
          <ac:chgData name="Doug Clemens" userId="35a62a6d-e130-4058-b6b7-ea015cd15c6d" providerId="ADAL" clId="{FAAD4D94-F6F3-4509-9725-555EA19C09FC}" dt="2024-04-22T14:17:23.770" v="63"/>
          <ac:spMkLst>
            <pc:docMk/>
            <pc:sldMk cId="3525238548" sldId="665"/>
            <ac:spMk id="4" creationId="{A5514B68-FB58-B637-1770-1A297837492A}"/>
          </ac:spMkLst>
        </pc:spChg>
      </pc:sldChg>
      <pc:sldChg chg="modSp mod">
        <pc:chgData name="Doug Clemens" userId="35a62a6d-e130-4058-b6b7-ea015cd15c6d" providerId="ADAL" clId="{FAAD4D94-F6F3-4509-9725-555EA19C09FC}" dt="2024-04-22T14:17:53.916" v="82" actId="20577"/>
        <pc:sldMkLst>
          <pc:docMk/>
          <pc:sldMk cId="1525924703" sldId="674"/>
        </pc:sldMkLst>
        <pc:spChg chg="mod">
          <ac:chgData name="Doug Clemens" userId="35a62a6d-e130-4058-b6b7-ea015cd15c6d" providerId="ADAL" clId="{FAAD4D94-F6F3-4509-9725-555EA19C09FC}" dt="2024-04-22T14:17:53.916" v="82" actId="20577"/>
          <ac:spMkLst>
            <pc:docMk/>
            <pc:sldMk cId="1525924703" sldId="674"/>
            <ac:spMk id="8" creationId="{1A30BC3E-A0D1-7229-467F-A333DB8FB8A2}"/>
          </ac:spMkLst>
        </pc:spChg>
        <pc:spChg chg="mod">
          <ac:chgData name="Doug Clemens" userId="35a62a6d-e130-4058-b6b7-ea015cd15c6d" providerId="ADAL" clId="{FAAD4D94-F6F3-4509-9725-555EA19C09FC}" dt="2024-04-22T14:17:23.770" v="63"/>
          <ac:spMkLst>
            <pc:docMk/>
            <pc:sldMk cId="1525924703" sldId="674"/>
            <ac:spMk id="15" creationId="{5FCD17C4-2050-260A-3685-57E0EDD4A2F5}"/>
          </ac:spMkLst>
        </pc:spChg>
      </pc:sldChg>
      <pc:sldMasterChg chg="modSp modSldLayout">
        <pc:chgData name="Doug Clemens" userId="35a62a6d-e130-4058-b6b7-ea015cd15c6d" providerId="ADAL" clId="{FAAD4D94-F6F3-4509-9725-555EA19C09FC}" dt="2024-04-22T14:17:23.770" v="63"/>
        <pc:sldMasterMkLst>
          <pc:docMk/>
          <pc:sldMasterMk cId="3484212091" sldId="2147483648"/>
        </pc:sldMasterMkLst>
        <pc:spChg chg="mod">
          <ac:chgData name="Doug Clemens" userId="35a62a6d-e130-4058-b6b7-ea015cd15c6d" providerId="ADAL" clId="{FAAD4D94-F6F3-4509-9725-555EA19C09FC}" dt="2024-04-22T14:17:23.770" v="63"/>
          <ac:spMkLst>
            <pc:docMk/>
            <pc:sldMasterMk cId="3484212091" sldId="2147483648"/>
            <ac:spMk id="4" creationId="{79EA854E-D019-8628-6D12-B2D767AE4DA9}"/>
          </ac:spMkLst>
        </pc:spChg>
        <pc:sldLayoutChg chg="modSp">
          <pc:chgData name="Doug Clemens" userId="35a62a6d-e130-4058-b6b7-ea015cd15c6d" providerId="ADAL" clId="{FAAD4D94-F6F3-4509-9725-555EA19C09FC}" dt="2024-04-22T14:17:23.770" v="63"/>
          <pc:sldLayoutMkLst>
            <pc:docMk/>
            <pc:sldMasterMk cId="3484212091" sldId="2147483648"/>
            <pc:sldLayoutMk cId="2694732090" sldId="2147483649"/>
          </pc:sldLayoutMkLst>
          <pc:spChg chg="mod">
            <ac:chgData name="Doug Clemens" userId="35a62a6d-e130-4058-b6b7-ea015cd15c6d" providerId="ADAL" clId="{FAAD4D94-F6F3-4509-9725-555EA19C09FC}" dt="2024-04-22T14:17:23.770" v="63"/>
            <ac:spMkLst>
              <pc:docMk/>
              <pc:sldMasterMk cId="3484212091" sldId="2147483648"/>
              <pc:sldLayoutMk cId="2694732090" sldId="2147483649"/>
              <ac:spMk id="4" creationId="{4A0CE90F-FAAB-6B78-D85B-9B939A8B0A88}"/>
            </ac:spMkLst>
          </pc:spChg>
        </pc:sldLayoutChg>
        <pc:sldLayoutChg chg="modSp">
          <pc:chgData name="Doug Clemens" userId="35a62a6d-e130-4058-b6b7-ea015cd15c6d" providerId="ADAL" clId="{FAAD4D94-F6F3-4509-9725-555EA19C09FC}" dt="2024-04-22T14:17:23.770" v="63"/>
          <pc:sldLayoutMkLst>
            <pc:docMk/>
            <pc:sldMasterMk cId="3484212091" sldId="2147483648"/>
            <pc:sldLayoutMk cId="2001080573" sldId="2147483650"/>
          </pc:sldLayoutMkLst>
          <pc:spChg chg="mod">
            <ac:chgData name="Doug Clemens" userId="35a62a6d-e130-4058-b6b7-ea015cd15c6d" providerId="ADAL" clId="{FAAD4D94-F6F3-4509-9725-555EA19C09FC}" dt="2024-04-22T14:17:23.770" v="63"/>
            <ac:spMkLst>
              <pc:docMk/>
              <pc:sldMasterMk cId="3484212091" sldId="2147483648"/>
              <pc:sldLayoutMk cId="2001080573" sldId="2147483650"/>
              <ac:spMk id="4" creationId="{9764DEA2-02B7-1534-DE18-192149D3DCAA}"/>
            </ac:spMkLst>
          </pc:spChg>
        </pc:sldLayoutChg>
        <pc:sldLayoutChg chg="modSp">
          <pc:chgData name="Doug Clemens" userId="35a62a6d-e130-4058-b6b7-ea015cd15c6d" providerId="ADAL" clId="{FAAD4D94-F6F3-4509-9725-555EA19C09FC}" dt="2024-04-22T14:17:23.770" v="63"/>
          <pc:sldLayoutMkLst>
            <pc:docMk/>
            <pc:sldMasterMk cId="3484212091" sldId="2147483648"/>
            <pc:sldLayoutMk cId="2913740768" sldId="2147483651"/>
          </pc:sldLayoutMkLst>
          <pc:spChg chg="mod">
            <ac:chgData name="Doug Clemens" userId="35a62a6d-e130-4058-b6b7-ea015cd15c6d" providerId="ADAL" clId="{FAAD4D94-F6F3-4509-9725-555EA19C09FC}" dt="2024-04-22T14:17:23.770" v="63"/>
            <ac:spMkLst>
              <pc:docMk/>
              <pc:sldMasterMk cId="3484212091" sldId="2147483648"/>
              <pc:sldLayoutMk cId="2913740768" sldId="2147483651"/>
              <ac:spMk id="4" creationId="{12ADD796-8A6F-7845-9D18-D0F9EDC5E052}"/>
            </ac:spMkLst>
          </pc:spChg>
        </pc:sldLayoutChg>
        <pc:sldLayoutChg chg="modSp">
          <pc:chgData name="Doug Clemens" userId="35a62a6d-e130-4058-b6b7-ea015cd15c6d" providerId="ADAL" clId="{FAAD4D94-F6F3-4509-9725-555EA19C09FC}" dt="2024-04-22T14:17:23.770" v="63"/>
          <pc:sldLayoutMkLst>
            <pc:docMk/>
            <pc:sldMasterMk cId="3484212091" sldId="2147483648"/>
            <pc:sldLayoutMk cId="4114637943" sldId="2147483652"/>
          </pc:sldLayoutMkLst>
          <pc:spChg chg="mod">
            <ac:chgData name="Doug Clemens" userId="35a62a6d-e130-4058-b6b7-ea015cd15c6d" providerId="ADAL" clId="{FAAD4D94-F6F3-4509-9725-555EA19C09FC}" dt="2024-04-22T14:17:23.770" v="63"/>
            <ac:spMkLst>
              <pc:docMk/>
              <pc:sldMasterMk cId="3484212091" sldId="2147483648"/>
              <pc:sldLayoutMk cId="4114637943" sldId="2147483652"/>
              <ac:spMk id="5" creationId="{0B43FCC5-5AF2-8E86-38C3-9C2BA21D0ABE}"/>
            </ac:spMkLst>
          </pc:spChg>
        </pc:sldLayoutChg>
        <pc:sldLayoutChg chg="modSp">
          <pc:chgData name="Doug Clemens" userId="35a62a6d-e130-4058-b6b7-ea015cd15c6d" providerId="ADAL" clId="{FAAD4D94-F6F3-4509-9725-555EA19C09FC}" dt="2024-04-22T14:17:23.770" v="63"/>
          <pc:sldLayoutMkLst>
            <pc:docMk/>
            <pc:sldMasterMk cId="3484212091" sldId="2147483648"/>
            <pc:sldLayoutMk cId="3976753645" sldId="2147483653"/>
          </pc:sldLayoutMkLst>
          <pc:spChg chg="mod">
            <ac:chgData name="Doug Clemens" userId="35a62a6d-e130-4058-b6b7-ea015cd15c6d" providerId="ADAL" clId="{FAAD4D94-F6F3-4509-9725-555EA19C09FC}" dt="2024-04-22T14:17:23.770" v="63"/>
            <ac:spMkLst>
              <pc:docMk/>
              <pc:sldMasterMk cId="3484212091" sldId="2147483648"/>
              <pc:sldLayoutMk cId="3976753645" sldId="2147483653"/>
              <ac:spMk id="7" creationId="{F61AA534-202C-8273-9512-975A63760ECA}"/>
            </ac:spMkLst>
          </pc:spChg>
        </pc:sldLayoutChg>
        <pc:sldLayoutChg chg="modSp">
          <pc:chgData name="Doug Clemens" userId="35a62a6d-e130-4058-b6b7-ea015cd15c6d" providerId="ADAL" clId="{FAAD4D94-F6F3-4509-9725-555EA19C09FC}" dt="2024-04-22T14:17:23.770" v="63"/>
          <pc:sldLayoutMkLst>
            <pc:docMk/>
            <pc:sldMasterMk cId="3484212091" sldId="2147483648"/>
            <pc:sldLayoutMk cId="2598380203" sldId="2147483654"/>
          </pc:sldLayoutMkLst>
          <pc:spChg chg="mod">
            <ac:chgData name="Doug Clemens" userId="35a62a6d-e130-4058-b6b7-ea015cd15c6d" providerId="ADAL" clId="{FAAD4D94-F6F3-4509-9725-555EA19C09FC}" dt="2024-04-22T14:17:23.770" v="63"/>
            <ac:spMkLst>
              <pc:docMk/>
              <pc:sldMasterMk cId="3484212091" sldId="2147483648"/>
              <pc:sldLayoutMk cId="2598380203" sldId="2147483654"/>
              <ac:spMk id="3" creationId="{E6473C48-B39C-AE59-E284-4CF812014B9F}"/>
            </ac:spMkLst>
          </pc:spChg>
        </pc:sldLayoutChg>
        <pc:sldLayoutChg chg="modSp">
          <pc:chgData name="Doug Clemens" userId="35a62a6d-e130-4058-b6b7-ea015cd15c6d" providerId="ADAL" clId="{FAAD4D94-F6F3-4509-9725-555EA19C09FC}" dt="2024-04-22T14:17:23.770" v="63"/>
          <pc:sldLayoutMkLst>
            <pc:docMk/>
            <pc:sldMasterMk cId="3484212091" sldId="2147483648"/>
            <pc:sldLayoutMk cId="1764687416" sldId="2147483655"/>
          </pc:sldLayoutMkLst>
          <pc:spChg chg="mod">
            <ac:chgData name="Doug Clemens" userId="35a62a6d-e130-4058-b6b7-ea015cd15c6d" providerId="ADAL" clId="{FAAD4D94-F6F3-4509-9725-555EA19C09FC}" dt="2024-04-22T14:17:23.770" v="63"/>
            <ac:spMkLst>
              <pc:docMk/>
              <pc:sldMasterMk cId="3484212091" sldId="2147483648"/>
              <pc:sldLayoutMk cId="1764687416" sldId="2147483655"/>
              <ac:spMk id="2" creationId="{6135B4B5-5D30-2E2D-BD20-95FABE8C9BC9}"/>
            </ac:spMkLst>
          </pc:spChg>
        </pc:sldLayoutChg>
        <pc:sldLayoutChg chg="modSp">
          <pc:chgData name="Doug Clemens" userId="35a62a6d-e130-4058-b6b7-ea015cd15c6d" providerId="ADAL" clId="{FAAD4D94-F6F3-4509-9725-555EA19C09FC}" dt="2024-04-22T14:17:23.770" v="63"/>
          <pc:sldLayoutMkLst>
            <pc:docMk/>
            <pc:sldMasterMk cId="3484212091" sldId="2147483648"/>
            <pc:sldLayoutMk cId="4135666012" sldId="2147483656"/>
          </pc:sldLayoutMkLst>
          <pc:spChg chg="mod">
            <ac:chgData name="Doug Clemens" userId="35a62a6d-e130-4058-b6b7-ea015cd15c6d" providerId="ADAL" clId="{FAAD4D94-F6F3-4509-9725-555EA19C09FC}" dt="2024-04-22T14:17:23.770" v="63"/>
            <ac:spMkLst>
              <pc:docMk/>
              <pc:sldMasterMk cId="3484212091" sldId="2147483648"/>
              <pc:sldLayoutMk cId="4135666012" sldId="2147483656"/>
              <ac:spMk id="5" creationId="{BA9B2107-8834-94BC-983A-8026A818898E}"/>
            </ac:spMkLst>
          </pc:spChg>
        </pc:sldLayoutChg>
        <pc:sldLayoutChg chg="modSp">
          <pc:chgData name="Doug Clemens" userId="35a62a6d-e130-4058-b6b7-ea015cd15c6d" providerId="ADAL" clId="{FAAD4D94-F6F3-4509-9725-555EA19C09FC}" dt="2024-04-22T14:17:23.770" v="63"/>
          <pc:sldLayoutMkLst>
            <pc:docMk/>
            <pc:sldMasterMk cId="3484212091" sldId="2147483648"/>
            <pc:sldLayoutMk cId="2750246970" sldId="2147483657"/>
          </pc:sldLayoutMkLst>
          <pc:spChg chg="mod">
            <ac:chgData name="Doug Clemens" userId="35a62a6d-e130-4058-b6b7-ea015cd15c6d" providerId="ADAL" clId="{FAAD4D94-F6F3-4509-9725-555EA19C09FC}" dt="2024-04-22T14:17:23.770" v="63"/>
            <ac:spMkLst>
              <pc:docMk/>
              <pc:sldMasterMk cId="3484212091" sldId="2147483648"/>
              <pc:sldLayoutMk cId="2750246970" sldId="2147483657"/>
              <ac:spMk id="5" creationId="{D9E4D12B-5936-1962-C9D7-AC333458392A}"/>
            </ac:spMkLst>
          </pc:spChg>
        </pc:sldLayoutChg>
        <pc:sldLayoutChg chg="modSp">
          <pc:chgData name="Doug Clemens" userId="35a62a6d-e130-4058-b6b7-ea015cd15c6d" providerId="ADAL" clId="{FAAD4D94-F6F3-4509-9725-555EA19C09FC}" dt="2024-04-22T14:17:23.770" v="63"/>
          <pc:sldLayoutMkLst>
            <pc:docMk/>
            <pc:sldMasterMk cId="3484212091" sldId="2147483648"/>
            <pc:sldLayoutMk cId="3082365004" sldId="2147483658"/>
          </pc:sldLayoutMkLst>
          <pc:spChg chg="mod">
            <ac:chgData name="Doug Clemens" userId="35a62a6d-e130-4058-b6b7-ea015cd15c6d" providerId="ADAL" clId="{FAAD4D94-F6F3-4509-9725-555EA19C09FC}" dt="2024-04-22T14:17:23.770" v="63"/>
            <ac:spMkLst>
              <pc:docMk/>
              <pc:sldMasterMk cId="3484212091" sldId="2147483648"/>
              <pc:sldLayoutMk cId="3082365004" sldId="2147483658"/>
              <ac:spMk id="4" creationId="{4477CC6D-9AD4-4108-0B4D-4D8052210283}"/>
            </ac:spMkLst>
          </pc:spChg>
        </pc:sldLayoutChg>
        <pc:sldLayoutChg chg="modSp">
          <pc:chgData name="Doug Clemens" userId="35a62a6d-e130-4058-b6b7-ea015cd15c6d" providerId="ADAL" clId="{FAAD4D94-F6F3-4509-9725-555EA19C09FC}" dt="2024-04-22T14:17:23.770" v="63"/>
          <pc:sldLayoutMkLst>
            <pc:docMk/>
            <pc:sldMasterMk cId="3484212091" sldId="2147483648"/>
            <pc:sldLayoutMk cId="3515755137" sldId="2147483659"/>
          </pc:sldLayoutMkLst>
          <pc:spChg chg="mod">
            <ac:chgData name="Doug Clemens" userId="35a62a6d-e130-4058-b6b7-ea015cd15c6d" providerId="ADAL" clId="{FAAD4D94-F6F3-4509-9725-555EA19C09FC}" dt="2024-04-22T14:17:23.770" v="63"/>
            <ac:spMkLst>
              <pc:docMk/>
              <pc:sldMasterMk cId="3484212091" sldId="2147483648"/>
              <pc:sldLayoutMk cId="3515755137" sldId="2147483659"/>
              <ac:spMk id="4" creationId="{90BBB87D-B32B-ACB1-02CF-6D94C240A5CE}"/>
            </ac:spMkLst>
          </pc:spChg>
        </pc:sldLayoutChg>
      </pc:sldMasterChg>
    </pc:docChg>
  </pc:docChgLst>
  <pc:docChgLst>
    <pc:chgData name="Michael Steger" userId="aa07f534-a3eb-4c85-8982-f048649f46f8" providerId="ADAL" clId="{26B28434-6DF0-4499-8F8B-A7647BCFB616}"/>
    <pc:docChg chg="custSel addSld modSld">
      <pc:chgData name="Michael Steger" userId="aa07f534-a3eb-4c85-8982-f048649f46f8" providerId="ADAL" clId="{26B28434-6DF0-4499-8F8B-A7647BCFB616}" dt="2024-11-13T15:29:28.631" v="116" actId="20577"/>
      <pc:docMkLst>
        <pc:docMk/>
      </pc:docMkLst>
      <pc:sldChg chg="addSp modSp mod">
        <pc:chgData name="Michael Steger" userId="aa07f534-a3eb-4c85-8982-f048649f46f8" providerId="ADAL" clId="{26B28434-6DF0-4499-8F8B-A7647BCFB616}" dt="2024-11-13T15:21:47.090" v="56" actId="20577"/>
        <pc:sldMkLst>
          <pc:docMk/>
          <pc:sldMk cId="291746540" sldId="696"/>
        </pc:sldMkLst>
        <pc:spChg chg="mod">
          <ac:chgData name="Michael Steger" userId="aa07f534-a3eb-4c85-8982-f048649f46f8" providerId="ADAL" clId="{26B28434-6DF0-4499-8F8B-A7647BCFB616}" dt="2024-11-13T15:21:47.090" v="56" actId="20577"/>
          <ac:spMkLst>
            <pc:docMk/>
            <pc:sldMk cId="291746540" sldId="696"/>
            <ac:spMk id="5" creationId="{A163F025-0DD5-2448-0C67-CA1EF40BC7BA}"/>
          </ac:spMkLst>
        </pc:spChg>
        <pc:grpChg chg="add mod">
          <ac:chgData name="Michael Steger" userId="aa07f534-a3eb-4c85-8982-f048649f46f8" providerId="ADAL" clId="{26B28434-6DF0-4499-8F8B-A7647BCFB616}" dt="2024-11-13T15:21:00.459" v="38" actId="12788"/>
          <ac:grpSpMkLst>
            <pc:docMk/>
            <pc:sldMk cId="291746540" sldId="696"/>
            <ac:grpSpMk id="8" creationId="{77E39722-DACC-9C9F-B17C-412CC945F7DF}"/>
          </ac:grpSpMkLst>
        </pc:grpChg>
        <pc:picChg chg="mod">
          <ac:chgData name="Michael Steger" userId="aa07f534-a3eb-4c85-8982-f048649f46f8" providerId="ADAL" clId="{26B28434-6DF0-4499-8F8B-A7647BCFB616}" dt="2024-11-13T15:21:00.459" v="38" actId="12788"/>
          <ac:picMkLst>
            <pc:docMk/>
            <pc:sldMk cId="291746540" sldId="696"/>
            <ac:picMk id="2" creationId="{B0BE6040-89B1-5E31-0296-0084A954FE7B}"/>
          </ac:picMkLst>
        </pc:picChg>
        <pc:picChg chg="add mod">
          <ac:chgData name="Michael Steger" userId="aa07f534-a3eb-4c85-8982-f048649f46f8" providerId="ADAL" clId="{26B28434-6DF0-4499-8F8B-A7647BCFB616}" dt="2024-11-13T15:21:00.459" v="38" actId="12788"/>
          <ac:picMkLst>
            <pc:docMk/>
            <pc:sldMk cId="291746540" sldId="696"/>
            <ac:picMk id="6" creationId="{CA723736-B7AB-FC45-45A3-97CA483D3EED}"/>
          </ac:picMkLst>
        </pc:picChg>
        <pc:cxnChg chg="mod ord">
          <ac:chgData name="Michael Steger" userId="aa07f534-a3eb-4c85-8982-f048649f46f8" providerId="ADAL" clId="{26B28434-6DF0-4499-8F8B-A7647BCFB616}" dt="2024-11-13T15:21:07.105" v="39" actId="12788"/>
          <ac:cxnSpMkLst>
            <pc:docMk/>
            <pc:sldMk cId="291746540" sldId="696"/>
            <ac:cxnSpMk id="3" creationId="{6BE1F30E-42AB-D028-B012-E0FFDD6A1828}"/>
          </ac:cxnSpMkLst>
        </pc:cxnChg>
      </pc:sldChg>
      <pc:sldChg chg="add">
        <pc:chgData name="Michael Steger" userId="aa07f534-a3eb-4c85-8982-f048649f46f8" providerId="ADAL" clId="{26B28434-6DF0-4499-8F8B-A7647BCFB616}" dt="2024-11-13T15:26:38.658" v="57"/>
        <pc:sldMkLst>
          <pc:docMk/>
          <pc:sldMk cId="766929655" sldId="698"/>
        </pc:sldMkLst>
      </pc:sldChg>
      <pc:sldChg chg="addSp delSp modSp add mod">
        <pc:chgData name="Michael Steger" userId="aa07f534-a3eb-4c85-8982-f048649f46f8" providerId="ADAL" clId="{26B28434-6DF0-4499-8F8B-A7647BCFB616}" dt="2024-11-13T15:29:28.631" v="116" actId="20577"/>
        <pc:sldMkLst>
          <pc:docMk/>
          <pc:sldMk cId="2635296334" sldId="699"/>
        </pc:sldMkLst>
        <pc:spChg chg="mod topLvl">
          <ac:chgData name="Michael Steger" userId="aa07f534-a3eb-4c85-8982-f048649f46f8" providerId="ADAL" clId="{26B28434-6DF0-4499-8F8B-A7647BCFB616}" dt="2024-11-13T15:29:17.730" v="86" actId="1076"/>
          <ac:spMkLst>
            <pc:docMk/>
            <pc:sldMk cId="2635296334" sldId="699"/>
            <ac:spMk id="6" creationId="{ECE66A04-EF4A-F610-659B-36D0864782A9}"/>
          </ac:spMkLst>
        </pc:spChg>
        <pc:spChg chg="mod topLvl">
          <ac:chgData name="Michael Steger" userId="aa07f534-a3eb-4c85-8982-f048649f46f8" providerId="ADAL" clId="{26B28434-6DF0-4499-8F8B-A7647BCFB616}" dt="2024-11-13T15:29:28.631" v="116" actId="20577"/>
          <ac:spMkLst>
            <pc:docMk/>
            <pc:sldMk cId="2635296334" sldId="699"/>
            <ac:spMk id="10" creationId="{E0F8286E-8173-D44E-0002-C601E4C5C50A}"/>
          </ac:spMkLst>
        </pc:spChg>
        <pc:grpChg chg="add mod">
          <ac:chgData name="Michael Steger" userId="aa07f534-a3eb-4c85-8982-f048649f46f8" providerId="ADAL" clId="{26B28434-6DF0-4499-8F8B-A7647BCFB616}" dt="2024-11-13T15:29:17.730" v="86" actId="1076"/>
          <ac:grpSpMkLst>
            <pc:docMk/>
            <pc:sldMk cId="2635296334" sldId="699"/>
            <ac:grpSpMk id="5" creationId="{1CF01CC0-2A00-FD4B-12E0-9B46408ED8B1}"/>
          </ac:grpSpMkLst>
        </pc:grpChg>
        <pc:grpChg chg="del">
          <ac:chgData name="Michael Steger" userId="aa07f534-a3eb-4c85-8982-f048649f46f8" providerId="ADAL" clId="{26B28434-6DF0-4499-8F8B-A7647BCFB616}" dt="2024-11-13T15:28:05.113" v="74" actId="478"/>
          <ac:grpSpMkLst>
            <pc:docMk/>
            <pc:sldMk cId="2635296334" sldId="699"/>
            <ac:grpSpMk id="7" creationId="{965CFF93-10C2-BDD6-F8DC-00163D9C6103}"/>
          </ac:grpSpMkLst>
        </pc:grpChg>
        <pc:grpChg chg="del">
          <ac:chgData name="Michael Steger" userId="aa07f534-a3eb-4c85-8982-f048649f46f8" providerId="ADAL" clId="{26B28434-6DF0-4499-8F8B-A7647BCFB616}" dt="2024-11-13T15:28:48.929" v="83" actId="478"/>
          <ac:grpSpMkLst>
            <pc:docMk/>
            <pc:sldMk cId="2635296334" sldId="699"/>
            <ac:grpSpMk id="8" creationId="{C7697199-A458-89CA-0D52-C275FC64D637}"/>
          </ac:grpSpMkLst>
        </pc:grpChg>
        <pc:picChg chg="del topLvl">
          <ac:chgData name="Michael Steger" userId="aa07f534-a3eb-4c85-8982-f048649f46f8" providerId="ADAL" clId="{26B28434-6DF0-4499-8F8B-A7647BCFB616}" dt="2024-11-13T15:28:05.113" v="74" actId="478"/>
          <ac:picMkLst>
            <pc:docMk/>
            <pc:sldMk cId="2635296334" sldId="699"/>
            <ac:picMk id="2" creationId="{FC29784D-E297-CA87-EA65-49263F2DDC01}"/>
          </ac:picMkLst>
        </pc:picChg>
        <pc:picChg chg="add mod">
          <ac:chgData name="Michael Steger" userId="aa07f534-a3eb-4c85-8982-f048649f46f8" providerId="ADAL" clId="{26B28434-6DF0-4499-8F8B-A7647BCFB616}" dt="2024-11-13T15:29:17.730" v="86" actId="1076"/>
          <ac:picMkLst>
            <pc:docMk/>
            <pc:sldMk cId="2635296334" sldId="699"/>
            <ac:picMk id="3" creationId="{EFFA0CBA-550B-B89F-BD98-4DFB2036D406}"/>
          </ac:picMkLst>
        </pc:picChg>
        <pc:picChg chg="add mod">
          <ac:chgData name="Michael Steger" userId="aa07f534-a3eb-4c85-8982-f048649f46f8" providerId="ADAL" clId="{26B28434-6DF0-4499-8F8B-A7647BCFB616}" dt="2024-11-13T15:29:04.259" v="84" actId="1076"/>
          <ac:picMkLst>
            <pc:docMk/>
            <pc:sldMk cId="2635296334" sldId="699"/>
            <ac:picMk id="4" creationId="{658F1B60-6D84-25B6-103C-474015CC10E7}"/>
          </ac:picMkLst>
        </pc:picChg>
        <pc:picChg chg="del topLvl">
          <ac:chgData name="Michael Steger" userId="aa07f534-a3eb-4c85-8982-f048649f46f8" providerId="ADAL" clId="{26B28434-6DF0-4499-8F8B-A7647BCFB616}" dt="2024-11-13T15:28:48.929" v="83" actId="478"/>
          <ac:picMkLst>
            <pc:docMk/>
            <pc:sldMk cId="2635296334" sldId="699"/>
            <ac:picMk id="9" creationId="{01FCD805-1CE1-A765-91DC-853D6F481479}"/>
          </ac:picMkLst>
        </pc:picChg>
      </pc:sldChg>
    </pc:docChg>
  </pc:docChgLst>
  <pc:docChgLst>
    <pc:chgData name="Doug Clemens" userId="35a62a6d-e130-4058-b6b7-ea015cd15c6d" providerId="ADAL" clId="{FF8788A5-D447-4F5A-927F-290818B35E7C}"/>
    <pc:docChg chg="undo custSel modSld">
      <pc:chgData name="Doug Clemens" userId="35a62a6d-e130-4058-b6b7-ea015cd15c6d" providerId="ADAL" clId="{FF8788A5-D447-4F5A-927F-290818B35E7C}" dt="2024-10-22T18:42:38.757" v="59" actId="20577"/>
      <pc:docMkLst>
        <pc:docMk/>
      </pc:docMkLst>
      <pc:sldChg chg="modSp mod">
        <pc:chgData name="Doug Clemens" userId="35a62a6d-e130-4058-b6b7-ea015cd15c6d" providerId="ADAL" clId="{FF8788A5-D447-4F5A-927F-290818B35E7C}" dt="2024-10-22T18:41:41.549" v="29" actId="20577"/>
        <pc:sldMkLst>
          <pc:docMk/>
          <pc:sldMk cId="1417571424" sldId="687"/>
        </pc:sldMkLst>
        <pc:spChg chg="mod">
          <ac:chgData name="Doug Clemens" userId="35a62a6d-e130-4058-b6b7-ea015cd15c6d" providerId="ADAL" clId="{FF8788A5-D447-4F5A-927F-290818B35E7C}" dt="2024-10-22T18:41:41.549" v="29" actId="20577"/>
          <ac:spMkLst>
            <pc:docMk/>
            <pc:sldMk cId="1417571424" sldId="687"/>
            <ac:spMk id="3" creationId="{F0834783-F1E2-9E81-1301-FB224A8A9FA9}"/>
          </ac:spMkLst>
        </pc:spChg>
      </pc:sldChg>
      <pc:sldChg chg="modSp mod">
        <pc:chgData name="Doug Clemens" userId="35a62a6d-e130-4058-b6b7-ea015cd15c6d" providerId="ADAL" clId="{FF8788A5-D447-4F5A-927F-290818B35E7C}" dt="2024-10-22T18:41:52.133" v="31" actId="400"/>
        <pc:sldMkLst>
          <pc:docMk/>
          <pc:sldMk cId="1282844523" sldId="691"/>
        </pc:sldMkLst>
        <pc:spChg chg="mod">
          <ac:chgData name="Doug Clemens" userId="35a62a6d-e130-4058-b6b7-ea015cd15c6d" providerId="ADAL" clId="{FF8788A5-D447-4F5A-927F-290818B35E7C}" dt="2024-10-22T18:41:52.133" v="31" actId="400"/>
          <ac:spMkLst>
            <pc:docMk/>
            <pc:sldMk cId="1282844523" sldId="691"/>
            <ac:spMk id="3" creationId="{F0834783-F1E2-9E81-1301-FB224A8A9FA9}"/>
          </ac:spMkLst>
        </pc:spChg>
      </pc:sldChg>
      <pc:sldChg chg="modSp mod">
        <pc:chgData name="Doug Clemens" userId="35a62a6d-e130-4058-b6b7-ea015cd15c6d" providerId="ADAL" clId="{FF8788A5-D447-4F5A-927F-290818B35E7C}" dt="2024-10-22T18:41:46.737" v="30" actId="400"/>
        <pc:sldMkLst>
          <pc:docMk/>
          <pc:sldMk cId="3856939620" sldId="692"/>
        </pc:sldMkLst>
        <pc:spChg chg="mod">
          <ac:chgData name="Doug Clemens" userId="35a62a6d-e130-4058-b6b7-ea015cd15c6d" providerId="ADAL" clId="{FF8788A5-D447-4F5A-927F-290818B35E7C}" dt="2024-10-22T18:41:46.737" v="30" actId="400"/>
          <ac:spMkLst>
            <pc:docMk/>
            <pc:sldMk cId="3856939620" sldId="692"/>
            <ac:spMk id="3" creationId="{F0834783-F1E2-9E81-1301-FB224A8A9FA9}"/>
          </ac:spMkLst>
        </pc:spChg>
      </pc:sldChg>
    </pc:docChg>
  </pc:docChgLst>
  <pc:docChgLst>
    <pc:chgData name="Doug Clemens" userId="35a62a6d-e130-4058-b6b7-ea015cd15c6d" providerId="ADAL" clId="{CC20D45F-AC6F-4073-970B-EF427FCD5937}"/>
    <pc:docChg chg="undo redo custSel modSld modMainMaster">
      <pc:chgData name="Doug Clemens" userId="35a62a6d-e130-4058-b6b7-ea015cd15c6d" providerId="ADAL" clId="{CC20D45F-AC6F-4073-970B-EF427FCD5937}" dt="2024-02-22T15:38:10.199" v="62" actId="1076"/>
      <pc:docMkLst>
        <pc:docMk/>
      </pc:docMkLst>
      <pc:sldChg chg="addSp delSp modSp mod">
        <pc:chgData name="Doug Clemens" userId="35a62a6d-e130-4058-b6b7-ea015cd15c6d" providerId="ADAL" clId="{CC20D45F-AC6F-4073-970B-EF427FCD5937}" dt="2024-02-22T15:38:10.199" v="62" actId="1076"/>
        <pc:sldMkLst>
          <pc:docMk/>
          <pc:sldMk cId="2744424244" sldId="679"/>
        </pc:sldMkLst>
        <pc:picChg chg="del">
          <ac:chgData name="Doug Clemens" userId="35a62a6d-e130-4058-b6b7-ea015cd15c6d" providerId="ADAL" clId="{CC20D45F-AC6F-4073-970B-EF427FCD5937}" dt="2024-02-22T15:38:03.979" v="58" actId="478"/>
          <ac:picMkLst>
            <pc:docMk/>
            <pc:sldMk cId="2744424244" sldId="679"/>
            <ac:picMk id="3" creationId="{DA27ABF9-3010-122C-B364-27DABAF46842}"/>
          </ac:picMkLst>
        </pc:picChg>
        <pc:picChg chg="add mod">
          <ac:chgData name="Doug Clemens" userId="35a62a6d-e130-4058-b6b7-ea015cd15c6d" providerId="ADAL" clId="{CC20D45F-AC6F-4073-970B-EF427FCD5937}" dt="2024-02-22T15:38:10.199" v="62" actId="1076"/>
          <ac:picMkLst>
            <pc:docMk/>
            <pc:sldMk cId="2744424244" sldId="679"/>
            <ac:picMk id="4" creationId="{17121154-32C4-2129-40D5-375AA004538A}"/>
          </ac:picMkLst>
        </pc:picChg>
      </pc:sldChg>
      <pc:sldChg chg="modSp">
        <pc:chgData name="Doug Clemens" userId="35a62a6d-e130-4058-b6b7-ea015cd15c6d" providerId="ADAL" clId="{CC20D45F-AC6F-4073-970B-EF427FCD5937}" dt="2024-02-22T15:32:20.088" v="5"/>
        <pc:sldMkLst>
          <pc:docMk/>
          <pc:sldMk cId="3086976255" sldId="680"/>
        </pc:sldMkLst>
        <pc:spChg chg="mod">
          <ac:chgData name="Doug Clemens" userId="35a62a6d-e130-4058-b6b7-ea015cd15c6d" providerId="ADAL" clId="{CC20D45F-AC6F-4073-970B-EF427FCD5937}" dt="2024-02-22T15:32:20.088" v="5"/>
          <ac:spMkLst>
            <pc:docMk/>
            <pc:sldMk cId="3086976255" sldId="680"/>
            <ac:spMk id="21" creationId="{37CD8629-2E8F-930A-9CC1-7ABFEE2CDF0A}"/>
          </ac:spMkLst>
        </pc:spChg>
      </pc:sldChg>
      <pc:sldChg chg="addSp delSp modSp mod">
        <pc:chgData name="Doug Clemens" userId="35a62a6d-e130-4058-b6b7-ea015cd15c6d" providerId="ADAL" clId="{CC20D45F-AC6F-4073-970B-EF427FCD5937}" dt="2024-02-22T15:35:55.269" v="51" actId="14100"/>
        <pc:sldMkLst>
          <pc:docMk/>
          <pc:sldMk cId="2943632399" sldId="681"/>
        </pc:sldMkLst>
        <pc:spChg chg="mod">
          <ac:chgData name="Doug Clemens" userId="35a62a6d-e130-4058-b6b7-ea015cd15c6d" providerId="ADAL" clId="{CC20D45F-AC6F-4073-970B-EF427FCD5937}" dt="2024-02-22T15:34:22.341" v="23" actId="20577"/>
          <ac:spMkLst>
            <pc:docMk/>
            <pc:sldMk cId="2943632399" sldId="681"/>
            <ac:spMk id="9" creationId="{51712C88-3F4A-4FC6-9AF0-CAB09587A7C6}"/>
          </ac:spMkLst>
        </pc:spChg>
        <pc:picChg chg="del">
          <ac:chgData name="Doug Clemens" userId="35a62a6d-e130-4058-b6b7-ea015cd15c6d" providerId="ADAL" clId="{CC20D45F-AC6F-4073-970B-EF427FCD5937}" dt="2024-02-22T15:35:48.604" v="48" actId="478"/>
          <ac:picMkLst>
            <pc:docMk/>
            <pc:sldMk cId="2943632399" sldId="681"/>
            <ac:picMk id="3" creationId="{61F1D857-01AA-BFA0-3EDC-272369101948}"/>
          </ac:picMkLst>
        </pc:picChg>
        <pc:picChg chg="add mod">
          <ac:chgData name="Doug Clemens" userId="35a62a6d-e130-4058-b6b7-ea015cd15c6d" providerId="ADAL" clId="{CC20D45F-AC6F-4073-970B-EF427FCD5937}" dt="2024-02-22T15:35:55.269" v="51" actId="14100"/>
          <ac:picMkLst>
            <pc:docMk/>
            <pc:sldMk cId="2943632399" sldId="681"/>
            <ac:picMk id="4" creationId="{02F25989-1966-2B3A-BAFF-C9C5482E368C}"/>
          </ac:picMkLst>
        </pc:picChg>
      </pc:sldChg>
    </pc:docChg>
  </pc:docChgLst>
  <pc:docChgLst>
    <pc:chgData name="Jack Laufenberg" userId="0980a559-a079-4d0c-9f70-5180bf59d764" providerId="ADAL" clId="{27B99F49-9625-4265-9A10-B8260AAC8CC0}"/>
    <pc:docChg chg="delSld modSld sldOrd">
      <pc:chgData name="Jack Laufenberg" userId="0980a559-a079-4d0c-9f70-5180bf59d764" providerId="ADAL" clId="{27B99F49-9625-4265-9A10-B8260AAC8CC0}" dt="2023-02-28T19:06:55.115" v="2" actId="2696"/>
      <pc:docMkLst>
        <pc:docMk/>
      </pc:docMkLst>
      <pc:sldChg chg="ord">
        <pc:chgData name="Jack Laufenberg" userId="0980a559-a079-4d0c-9f70-5180bf59d764" providerId="ADAL" clId="{27B99F49-9625-4265-9A10-B8260AAC8CC0}" dt="2023-02-28T19:04:52.542" v="1"/>
        <pc:sldMkLst>
          <pc:docMk/>
          <pc:sldMk cId="2612088865" sldId="493"/>
        </pc:sldMkLst>
      </pc:sldChg>
      <pc:sldChg chg="del">
        <pc:chgData name="Jack Laufenberg" userId="0980a559-a079-4d0c-9f70-5180bf59d764" providerId="ADAL" clId="{27B99F49-9625-4265-9A10-B8260AAC8CC0}" dt="2023-02-28T19:06:55.115" v="2" actId="2696"/>
        <pc:sldMkLst>
          <pc:docMk/>
          <pc:sldMk cId="81195308" sldId="671"/>
        </pc:sldMkLst>
      </pc:sldChg>
      <pc:sldChg chg="del">
        <pc:chgData name="Jack Laufenberg" userId="0980a559-a079-4d0c-9f70-5180bf59d764" providerId="ADAL" clId="{27B99F49-9625-4265-9A10-B8260AAC8CC0}" dt="2023-02-28T19:06:55.115" v="2" actId="2696"/>
        <pc:sldMkLst>
          <pc:docMk/>
          <pc:sldMk cId="3050150113" sldId="672"/>
        </pc:sldMkLst>
      </pc:sldChg>
    </pc:docChg>
  </pc:docChgLst>
  <pc:docChgLst>
    <pc:chgData name="Doug Clemens" userId="35a62a6d-e130-4058-b6b7-ea015cd15c6d" providerId="ADAL" clId="{15C02895-021A-4FA6-BFDD-3F2E11EAEE66}"/>
    <pc:docChg chg="undo redo custSel addSld modSld modMainMaster">
      <pc:chgData name="Doug Clemens" userId="35a62a6d-e130-4058-b6b7-ea015cd15c6d" providerId="ADAL" clId="{15C02895-021A-4FA6-BFDD-3F2E11EAEE66}" dt="2024-03-21T17:54:17.755" v="212"/>
      <pc:docMkLst>
        <pc:docMk/>
      </pc:docMkLst>
      <pc:sldChg chg="modSp mod">
        <pc:chgData name="Doug Clemens" userId="35a62a6d-e130-4058-b6b7-ea015cd15c6d" providerId="ADAL" clId="{15C02895-021A-4FA6-BFDD-3F2E11EAEE66}" dt="2024-03-21T17:07:10.774" v="24" actId="400"/>
        <pc:sldMkLst>
          <pc:docMk/>
          <pc:sldMk cId="2943632399" sldId="681"/>
        </pc:sldMkLst>
        <pc:spChg chg="mod">
          <ac:chgData name="Doug Clemens" userId="35a62a6d-e130-4058-b6b7-ea015cd15c6d" providerId="ADAL" clId="{15C02895-021A-4FA6-BFDD-3F2E11EAEE66}" dt="2024-03-21T17:07:10.774" v="24" actId="400"/>
          <ac:spMkLst>
            <pc:docMk/>
            <pc:sldMk cId="2943632399" sldId="681"/>
            <ac:spMk id="9" creationId="{51712C88-3F4A-4FC6-9AF0-CAB09587A7C6}"/>
          </ac:spMkLst>
        </pc:spChg>
      </pc:sldChg>
      <pc:sldChg chg="addSp delSp modSp mod">
        <pc:chgData name="Doug Clemens" userId="35a62a6d-e130-4058-b6b7-ea015cd15c6d" providerId="ADAL" clId="{15C02895-021A-4FA6-BFDD-3F2E11EAEE66}" dt="2024-03-21T17:18:18.791" v="59" actId="1076"/>
        <pc:sldMkLst>
          <pc:docMk/>
          <pc:sldMk cId="3497096350" sldId="682"/>
        </pc:sldMkLst>
        <pc:spChg chg="mod">
          <ac:chgData name="Doug Clemens" userId="35a62a6d-e130-4058-b6b7-ea015cd15c6d" providerId="ADAL" clId="{15C02895-021A-4FA6-BFDD-3F2E11EAEE66}" dt="2024-03-21T17:15:49.501" v="38"/>
          <ac:spMkLst>
            <pc:docMk/>
            <pc:sldMk cId="3497096350" sldId="682"/>
            <ac:spMk id="6" creationId="{4E191AEF-766F-F9F9-F93F-06968CA6D61F}"/>
          </ac:spMkLst>
        </pc:spChg>
        <pc:spChg chg="mod">
          <ac:chgData name="Doug Clemens" userId="35a62a6d-e130-4058-b6b7-ea015cd15c6d" providerId="ADAL" clId="{15C02895-021A-4FA6-BFDD-3F2E11EAEE66}" dt="2024-03-21T17:18:18.791" v="59" actId="1076"/>
          <ac:spMkLst>
            <pc:docMk/>
            <pc:sldMk cId="3497096350" sldId="682"/>
            <ac:spMk id="10" creationId="{FEA85852-99C6-EF4B-45C4-F3CD34F1A2D3}"/>
          </ac:spMkLst>
        </pc:spChg>
        <pc:spChg chg="mod">
          <ac:chgData name="Doug Clemens" userId="35a62a6d-e130-4058-b6b7-ea015cd15c6d" providerId="ADAL" clId="{15C02895-021A-4FA6-BFDD-3F2E11EAEE66}" dt="2024-03-21T17:18:08.609" v="57" actId="15"/>
          <ac:spMkLst>
            <pc:docMk/>
            <pc:sldMk cId="3497096350" sldId="682"/>
            <ac:spMk id="12" creationId="{4044260C-964C-C8C9-35C4-2695E9AFFE2F}"/>
          </ac:spMkLst>
        </pc:spChg>
        <pc:spChg chg="mod">
          <ac:chgData name="Doug Clemens" userId="35a62a6d-e130-4058-b6b7-ea015cd15c6d" providerId="ADAL" clId="{15C02895-021A-4FA6-BFDD-3F2E11EAEE66}" dt="2024-03-21T17:18:14.772" v="58" actId="1076"/>
          <ac:spMkLst>
            <pc:docMk/>
            <pc:sldMk cId="3497096350" sldId="682"/>
            <ac:spMk id="15" creationId="{C9707AB4-A893-1AF7-BE41-3C20794B6CD5}"/>
          </ac:spMkLst>
        </pc:spChg>
        <pc:picChg chg="add mod">
          <ac:chgData name="Doug Clemens" userId="35a62a6d-e130-4058-b6b7-ea015cd15c6d" providerId="ADAL" clId="{15C02895-021A-4FA6-BFDD-3F2E11EAEE66}" dt="2024-03-21T17:16:12.710" v="42" actId="1076"/>
          <ac:picMkLst>
            <pc:docMk/>
            <pc:sldMk cId="3497096350" sldId="682"/>
            <ac:picMk id="3" creationId="{A7510872-B4CF-2DDB-B0DC-3782A6C92F0E}"/>
          </ac:picMkLst>
        </pc:picChg>
        <pc:picChg chg="del mod">
          <ac:chgData name="Doug Clemens" userId="35a62a6d-e130-4058-b6b7-ea015cd15c6d" providerId="ADAL" clId="{15C02895-021A-4FA6-BFDD-3F2E11EAEE66}" dt="2024-03-21T17:15:40.749" v="37" actId="478"/>
          <ac:picMkLst>
            <pc:docMk/>
            <pc:sldMk cId="3497096350" sldId="682"/>
            <ac:picMk id="1026" creationId="{F4D36F66-D058-5AAB-81B4-7445F8FD4D19}"/>
          </ac:picMkLst>
        </pc:picChg>
      </pc:sldChg>
      <pc:sldChg chg="add">
        <pc:chgData name="Doug Clemens" userId="35a62a6d-e130-4058-b6b7-ea015cd15c6d" providerId="ADAL" clId="{15C02895-021A-4FA6-BFDD-3F2E11EAEE66}" dt="2024-03-21T17:09:18.910" v="25"/>
        <pc:sldMkLst>
          <pc:docMk/>
          <pc:sldMk cId="532648560" sldId="684"/>
        </pc:sldMkLst>
      </pc:sldChg>
      <pc:sldChg chg="addSp delSp modSp add mod">
        <pc:chgData name="Doug Clemens" userId="35a62a6d-e130-4058-b6b7-ea015cd15c6d" providerId="ADAL" clId="{15C02895-021A-4FA6-BFDD-3F2E11EAEE66}" dt="2024-03-21T17:33:41.254" v="211" actId="1076"/>
        <pc:sldMkLst>
          <pc:docMk/>
          <pc:sldMk cId="3041085206" sldId="685"/>
        </pc:sldMkLst>
        <pc:spChg chg="add mod">
          <ac:chgData name="Doug Clemens" userId="35a62a6d-e130-4058-b6b7-ea015cd15c6d" providerId="ADAL" clId="{15C02895-021A-4FA6-BFDD-3F2E11EAEE66}" dt="2024-03-21T17:33:36.700" v="210" actId="1076"/>
          <ac:spMkLst>
            <pc:docMk/>
            <pc:sldMk cId="3041085206" sldId="685"/>
            <ac:spMk id="3" creationId="{FBEC21F6-3571-9322-CF49-4D511D9B57B9}"/>
          </ac:spMkLst>
        </pc:spChg>
        <pc:spChg chg="del">
          <ac:chgData name="Doug Clemens" userId="35a62a6d-e130-4058-b6b7-ea015cd15c6d" providerId="ADAL" clId="{15C02895-021A-4FA6-BFDD-3F2E11EAEE66}" dt="2024-03-21T17:23:11.512" v="111" actId="478"/>
          <ac:spMkLst>
            <pc:docMk/>
            <pc:sldMk cId="3041085206" sldId="685"/>
            <ac:spMk id="10" creationId="{FEA85852-99C6-EF4B-45C4-F3CD34F1A2D3}"/>
          </ac:spMkLst>
        </pc:spChg>
        <pc:spChg chg="mod">
          <ac:chgData name="Doug Clemens" userId="35a62a6d-e130-4058-b6b7-ea015cd15c6d" providerId="ADAL" clId="{15C02895-021A-4FA6-BFDD-3F2E11EAEE66}" dt="2024-03-21T17:33:36.700" v="210" actId="1076"/>
          <ac:spMkLst>
            <pc:docMk/>
            <pc:sldMk cId="3041085206" sldId="685"/>
            <ac:spMk id="12" creationId="{4044260C-964C-C8C9-35C4-2695E9AFFE2F}"/>
          </ac:spMkLst>
        </pc:spChg>
        <pc:spChg chg="del">
          <ac:chgData name="Doug Clemens" userId="35a62a6d-e130-4058-b6b7-ea015cd15c6d" providerId="ADAL" clId="{15C02895-021A-4FA6-BFDD-3F2E11EAEE66}" dt="2024-03-21T17:23:13.446" v="112" actId="478"/>
          <ac:spMkLst>
            <pc:docMk/>
            <pc:sldMk cId="3041085206" sldId="685"/>
            <ac:spMk id="15" creationId="{C9707AB4-A893-1AF7-BE41-3C20794B6CD5}"/>
          </ac:spMkLst>
        </pc:spChg>
        <pc:spChg chg="mod">
          <ac:chgData name="Doug Clemens" userId="35a62a6d-e130-4058-b6b7-ea015cd15c6d" providerId="ADAL" clId="{15C02895-021A-4FA6-BFDD-3F2E11EAEE66}" dt="2024-03-21T17:33:36.700" v="210" actId="1076"/>
          <ac:spMkLst>
            <pc:docMk/>
            <pc:sldMk cId="3041085206" sldId="685"/>
            <ac:spMk id="16" creationId="{BFE48364-0FBE-3A74-0F85-479B10B64D76}"/>
          </ac:spMkLst>
        </pc:spChg>
        <pc:picChg chg="del">
          <ac:chgData name="Doug Clemens" userId="35a62a6d-e130-4058-b6b7-ea015cd15c6d" providerId="ADAL" clId="{15C02895-021A-4FA6-BFDD-3F2E11EAEE66}" dt="2024-03-21T17:23:04.301" v="110" actId="478"/>
          <ac:picMkLst>
            <pc:docMk/>
            <pc:sldMk cId="3041085206" sldId="685"/>
            <ac:picMk id="1026" creationId="{F4D36F66-D058-5AAB-81B4-7445F8FD4D19}"/>
          </ac:picMkLst>
        </pc:picChg>
        <pc:picChg chg="add mod">
          <ac:chgData name="Doug Clemens" userId="35a62a6d-e130-4058-b6b7-ea015cd15c6d" providerId="ADAL" clId="{15C02895-021A-4FA6-BFDD-3F2E11EAEE66}" dt="2024-03-21T17:33:41.254" v="211" actId="1076"/>
          <ac:picMkLst>
            <pc:docMk/>
            <pc:sldMk cId="3041085206" sldId="685"/>
            <ac:picMk id="2050" creationId="{6F6B47E0-9A98-4AA4-5A1A-25DAD95DD71F}"/>
          </ac:picMkLst>
        </pc:picChg>
      </pc:sldChg>
    </pc:docChg>
  </pc:docChgLst>
  <pc:docChgLst>
    <pc:chgData name="Doug Clemens" userId="35a62a6d-e130-4058-b6b7-ea015cd15c6d" providerId="ADAL" clId="{A54CC25A-3935-48C4-9550-FB69C63AFFA0}"/>
    <pc:docChg chg="undo custSel modSld modMainMaster">
      <pc:chgData name="Doug Clemens" userId="35a62a6d-e130-4058-b6b7-ea015cd15c6d" providerId="ADAL" clId="{A54CC25A-3935-48C4-9550-FB69C63AFFA0}" dt="2023-10-13T15:03:38.336" v="68" actId="20577"/>
      <pc:docMkLst>
        <pc:docMk/>
      </pc:docMkLst>
      <pc:sldChg chg="modSp">
        <pc:chgData name="Doug Clemens" userId="35a62a6d-e130-4058-b6b7-ea015cd15c6d" providerId="ADAL" clId="{A54CC25A-3935-48C4-9550-FB69C63AFFA0}" dt="2023-10-13T15:02:35.394" v="42"/>
        <pc:sldMkLst>
          <pc:docMk/>
          <pc:sldMk cId="76588958" sldId="677"/>
        </pc:sldMkLst>
        <pc:spChg chg="mod">
          <ac:chgData name="Doug Clemens" userId="35a62a6d-e130-4058-b6b7-ea015cd15c6d" providerId="ADAL" clId="{A54CC25A-3935-48C4-9550-FB69C63AFFA0}" dt="2023-10-13T15:02:35.394" v="42"/>
          <ac:spMkLst>
            <pc:docMk/>
            <pc:sldMk cId="76588958" sldId="677"/>
            <ac:spMk id="21" creationId="{37CD8629-2E8F-930A-9CC1-7ABFEE2CDF0A}"/>
          </ac:spMkLst>
        </pc:spChg>
      </pc:sldChg>
      <pc:sldChg chg="modSp">
        <pc:chgData name="Doug Clemens" userId="35a62a6d-e130-4058-b6b7-ea015cd15c6d" providerId="ADAL" clId="{A54CC25A-3935-48C4-9550-FB69C63AFFA0}" dt="2023-10-13T15:02:35.394" v="42"/>
        <pc:sldMkLst>
          <pc:docMk/>
          <pc:sldMk cId="1856908380" sldId="678"/>
        </pc:sldMkLst>
        <pc:spChg chg="mod">
          <ac:chgData name="Doug Clemens" userId="35a62a6d-e130-4058-b6b7-ea015cd15c6d" providerId="ADAL" clId="{A54CC25A-3935-48C4-9550-FB69C63AFFA0}" dt="2023-10-13T15:02:35.394" v="42"/>
          <ac:spMkLst>
            <pc:docMk/>
            <pc:sldMk cId="1856908380" sldId="678"/>
            <ac:spMk id="21" creationId="{37CD8629-2E8F-930A-9CC1-7ABFEE2CDF0A}"/>
          </ac:spMkLst>
        </pc:spChg>
      </pc:sldChg>
    </pc:docChg>
  </pc:docChgLst>
  <pc:docChgLst>
    <pc:chgData name="Doug Clemens" userId="35a62a6d-e130-4058-b6b7-ea015cd15c6d" providerId="ADAL" clId="{427E4783-1600-4CC1-A97D-E9D71D89C7AD}"/>
    <pc:docChg chg="undo redo custSel modSld modMainMaster">
      <pc:chgData name="Doug Clemens" userId="35a62a6d-e130-4058-b6b7-ea015cd15c6d" providerId="ADAL" clId="{427E4783-1600-4CC1-A97D-E9D71D89C7AD}" dt="2023-12-05T21:04:34.218" v="82" actId="20577"/>
      <pc:docMkLst>
        <pc:docMk/>
      </pc:docMkLst>
      <pc:sldChg chg="modSp">
        <pc:chgData name="Doug Clemens" userId="35a62a6d-e130-4058-b6b7-ea015cd15c6d" providerId="ADAL" clId="{427E4783-1600-4CC1-A97D-E9D71D89C7AD}" dt="2023-12-05T21:04:12.275" v="57"/>
        <pc:sldMkLst>
          <pc:docMk/>
          <pc:sldMk cId="3086976255" sldId="680"/>
        </pc:sldMkLst>
        <pc:spChg chg="mod">
          <ac:chgData name="Doug Clemens" userId="35a62a6d-e130-4058-b6b7-ea015cd15c6d" providerId="ADAL" clId="{427E4783-1600-4CC1-A97D-E9D71D89C7AD}" dt="2023-12-05T21:04:12.275" v="57"/>
          <ac:spMkLst>
            <pc:docMk/>
            <pc:sldMk cId="3086976255" sldId="680"/>
            <ac:spMk id="21" creationId="{37CD8629-2E8F-930A-9CC1-7ABFEE2CDF0A}"/>
          </ac:spMkLst>
        </pc:spChg>
      </pc:sldChg>
    </pc:docChg>
  </pc:docChgLst>
  <pc:docChgLst>
    <pc:chgData name="Doug Clemens" userId="35a62a6d-e130-4058-b6b7-ea015cd15c6d" providerId="ADAL" clId="{DB81FF2D-E971-4E72-B45A-0657ABB34484}"/>
    <pc:docChg chg="undo custSel modSld modMainMaster">
      <pc:chgData name="Doug Clemens" userId="35a62a6d-e130-4058-b6b7-ea015cd15c6d" providerId="ADAL" clId="{DB81FF2D-E971-4E72-B45A-0657ABB34484}" dt="2023-10-05T16:25:11.888" v="44" actId="20577"/>
      <pc:docMkLst>
        <pc:docMk/>
      </pc:docMkLst>
      <pc:sldChg chg="modSp mod">
        <pc:chgData name="Doug Clemens" userId="35a62a6d-e130-4058-b6b7-ea015cd15c6d" providerId="ADAL" clId="{DB81FF2D-E971-4E72-B45A-0657ABB34484}" dt="2023-10-05T16:24:44.576" v="25" actId="20577"/>
        <pc:sldMkLst>
          <pc:docMk/>
          <pc:sldMk cId="82620323" sldId="622"/>
        </pc:sldMkLst>
        <pc:spChg chg="mod">
          <ac:chgData name="Doug Clemens" userId="35a62a6d-e130-4058-b6b7-ea015cd15c6d" providerId="ADAL" clId="{DB81FF2D-E971-4E72-B45A-0657ABB34484}" dt="2023-10-05T16:24:44.576" v="25" actId="20577"/>
          <ac:spMkLst>
            <pc:docMk/>
            <pc:sldMk cId="82620323" sldId="622"/>
            <ac:spMk id="8" creationId="{BE9C178F-787F-CC21-8FAA-923745711918}"/>
          </ac:spMkLst>
        </pc:spChg>
      </pc:sldChg>
      <pc:sldChg chg="modSp">
        <pc:chgData name="Doug Clemens" userId="35a62a6d-e130-4058-b6b7-ea015cd15c6d" providerId="ADAL" clId="{DB81FF2D-E971-4E72-B45A-0657ABB34484}" dt="2023-10-05T16:24:17.711" v="23"/>
        <pc:sldMkLst>
          <pc:docMk/>
          <pc:sldMk cId="1856908380" sldId="678"/>
        </pc:sldMkLst>
        <pc:spChg chg="mod">
          <ac:chgData name="Doug Clemens" userId="35a62a6d-e130-4058-b6b7-ea015cd15c6d" providerId="ADAL" clId="{DB81FF2D-E971-4E72-B45A-0657ABB34484}" dt="2023-10-05T16:24:17.711" v="23"/>
          <ac:spMkLst>
            <pc:docMk/>
            <pc:sldMk cId="1856908380" sldId="678"/>
            <ac:spMk id="21" creationId="{37CD8629-2E8F-930A-9CC1-7ABFEE2CDF0A}"/>
          </ac:spMkLst>
        </pc:spChg>
      </pc:sldChg>
    </pc:docChg>
  </pc:docChgLst>
  <pc:docChgLst>
    <pc:chgData name="Doug Clemens" userId="35a62a6d-e130-4058-b6b7-ea015cd15c6d" providerId="ADAL" clId="{9C0F0E18-1BE2-43E7-B408-C0C3B7AD24FA}"/>
    <pc:docChg chg="undo redo custSel delSld modSld modMainMaster">
      <pc:chgData name="Doug Clemens" userId="35a62a6d-e130-4058-b6b7-ea015cd15c6d" providerId="ADAL" clId="{9C0F0E18-1BE2-43E7-B408-C0C3B7AD24FA}" dt="2024-02-07T19:16:25.312" v="36" actId="20577"/>
      <pc:docMkLst>
        <pc:docMk/>
      </pc:docMkLst>
      <pc:sldChg chg="modSp mod">
        <pc:chgData name="Doug Clemens" userId="35a62a6d-e130-4058-b6b7-ea015cd15c6d" providerId="ADAL" clId="{9C0F0E18-1BE2-43E7-B408-C0C3B7AD24FA}" dt="2024-02-07T16:56:03.504" v="23" actId="20577"/>
        <pc:sldMkLst>
          <pc:docMk/>
          <pc:sldMk cId="2744424244" sldId="679"/>
        </pc:sldMkLst>
        <pc:spChg chg="mod">
          <ac:chgData name="Doug Clemens" userId="35a62a6d-e130-4058-b6b7-ea015cd15c6d" providerId="ADAL" clId="{9C0F0E18-1BE2-43E7-B408-C0C3B7AD24FA}" dt="2024-02-07T16:56:03.504" v="23" actId="20577"/>
          <ac:spMkLst>
            <pc:docMk/>
            <pc:sldMk cId="2744424244" sldId="679"/>
            <ac:spMk id="2" creationId="{B8C71D28-0DDC-3E3F-3808-DBDDAFCDA5C3}"/>
          </ac:spMkLst>
        </pc:spChg>
      </pc:sldChg>
      <pc:sldChg chg="modSp">
        <pc:chgData name="Doug Clemens" userId="35a62a6d-e130-4058-b6b7-ea015cd15c6d" providerId="ADAL" clId="{9C0F0E18-1BE2-43E7-B408-C0C3B7AD24FA}" dt="2024-02-06T18:31:20.958" v="16"/>
        <pc:sldMkLst>
          <pc:docMk/>
          <pc:sldMk cId="3086976255" sldId="680"/>
        </pc:sldMkLst>
        <pc:spChg chg="mod">
          <ac:chgData name="Doug Clemens" userId="35a62a6d-e130-4058-b6b7-ea015cd15c6d" providerId="ADAL" clId="{9C0F0E18-1BE2-43E7-B408-C0C3B7AD24FA}" dt="2024-02-06T18:31:20.958" v="16"/>
          <ac:spMkLst>
            <pc:docMk/>
            <pc:sldMk cId="3086976255" sldId="680"/>
            <ac:spMk id="21" creationId="{37CD8629-2E8F-930A-9CC1-7ABFEE2CDF0A}"/>
          </ac:spMkLst>
        </pc:spChg>
      </pc:sldChg>
      <pc:sldChg chg="modSp mod">
        <pc:chgData name="Doug Clemens" userId="35a62a6d-e130-4058-b6b7-ea015cd15c6d" providerId="ADAL" clId="{9C0F0E18-1BE2-43E7-B408-C0C3B7AD24FA}" dt="2024-02-06T18:31:38.420" v="19" actId="20577"/>
        <pc:sldMkLst>
          <pc:docMk/>
          <pc:sldMk cId="2943632399" sldId="681"/>
        </pc:sldMkLst>
        <pc:spChg chg="mod">
          <ac:chgData name="Doug Clemens" userId="35a62a6d-e130-4058-b6b7-ea015cd15c6d" providerId="ADAL" clId="{9C0F0E18-1BE2-43E7-B408-C0C3B7AD24FA}" dt="2024-02-06T18:31:38.420" v="19" actId="20577"/>
          <ac:spMkLst>
            <pc:docMk/>
            <pc:sldMk cId="2943632399" sldId="681"/>
            <ac:spMk id="9" creationId="{51712C88-3F4A-4FC6-9AF0-CAB09587A7C6}"/>
          </ac:spMkLst>
        </pc:spChg>
      </pc:sldChg>
    </pc:docChg>
  </pc:docChgLst>
  <pc:docChgLst>
    <pc:chgData name="Doug Clemens" userId="35a62a6d-e130-4058-b6b7-ea015cd15c6d" providerId="ADAL" clId="{02138CC6-8E75-4BCD-9505-71609B22E775}"/>
    <pc:docChg chg="undo custSel addSld modSld modMainMaster">
      <pc:chgData name="Doug Clemens" userId="35a62a6d-e130-4058-b6b7-ea015cd15c6d" providerId="ADAL" clId="{02138CC6-8E75-4BCD-9505-71609B22E775}" dt="2023-09-05T14:47:32.492" v="65" actId="20577"/>
      <pc:docMkLst>
        <pc:docMk/>
      </pc:docMkLst>
      <pc:sldChg chg="modSp add mod">
        <pc:chgData name="Doug Clemens" userId="35a62a6d-e130-4058-b6b7-ea015cd15c6d" providerId="ADAL" clId="{02138CC6-8E75-4BCD-9505-71609B22E775}" dt="2023-09-05T14:47:32.492" v="65" actId="20577"/>
        <pc:sldMkLst>
          <pc:docMk/>
          <pc:sldMk cId="3055458865" sldId="678"/>
        </pc:sldMkLst>
        <pc:spChg chg="mod">
          <ac:chgData name="Doug Clemens" userId="35a62a6d-e130-4058-b6b7-ea015cd15c6d" providerId="ADAL" clId="{02138CC6-8E75-4BCD-9505-71609B22E775}" dt="2023-09-05T14:47:32.492" v="65" actId="20577"/>
          <ac:spMkLst>
            <pc:docMk/>
            <pc:sldMk cId="3055458865" sldId="678"/>
            <ac:spMk id="21" creationId="{37CD8629-2E8F-930A-9CC1-7ABFEE2CDF0A}"/>
          </ac:spMkLst>
        </pc:spChg>
      </pc:sldChg>
    </pc:docChg>
  </pc:docChgLst>
  <pc:docChgLst>
    <pc:chgData name="Doug Clemens" userId="35a62a6d-e130-4058-b6b7-ea015cd15c6d" providerId="ADAL" clId="{F8C343AE-EDAF-45F7-842F-5FA46A8A0404}"/>
    <pc:docChg chg="undo redo custSel addSld delSld modSld sldOrd modMainMaster">
      <pc:chgData name="Doug Clemens" userId="35a62a6d-e130-4058-b6b7-ea015cd15c6d" providerId="ADAL" clId="{F8C343AE-EDAF-45F7-842F-5FA46A8A0404}" dt="2023-03-30T19:35:22.223" v="362" actId="1076"/>
      <pc:docMkLst>
        <pc:docMk/>
      </pc:docMkLst>
      <pc:sldChg chg="modSp add mod">
        <pc:chgData name="Doug Clemens" userId="35a62a6d-e130-4058-b6b7-ea015cd15c6d" providerId="ADAL" clId="{F8C343AE-EDAF-45F7-842F-5FA46A8A0404}" dt="2023-03-30T19:19:05.632" v="112" actId="20577"/>
        <pc:sldMkLst>
          <pc:docMk/>
          <pc:sldMk cId="82620323" sldId="622"/>
        </pc:sldMkLst>
        <pc:spChg chg="mod">
          <ac:chgData name="Doug Clemens" userId="35a62a6d-e130-4058-b6b7-ea015cd15c6d" providerId="ADAL" clId="{F8C343AE-EDAF-45F7-842F-5FA46A8A0404}" dt="2023-03-30T19:19:05.632" v="112" actId="20577"/>
          <ac:spMkLst>
            <pc:docMk/>
            <pc:sldMk cId="82620323" sldId="622"/>
            <ac:spMk id="3" creationId="{FC66903A-B71C-BEE9-4325-CBF2D641F5F8}"/>
          </ac:spMkLst>
        </pc:spChg>
      </pc:sldChg>
      <pc:sldChg chg="modSp del">
        <pc:chgData name="Doug Clemens" userId="35a62a6d-e130-4058-b6b7-ea015cd15c6d" providerId="ADAL" clId="{F8C343AE-EDAF-45F7-842F-5FA46A8A0404}" dt="2023-03-30T18:48:08.680" v="81" actId="2696"/>
        <pc:sldMkLst>
          <pc:docMk/>
          <pc:sldMk cId="976291600" sldId="673"/>
        </pc:sldMkLst>
        <pc:spChg chg="mod">
          <ac:chgData name="Doug Clemens" userId="35a62a6d-e130-4058-b6b7-ea015cd15c6d" providerId="ADAL" clId="{F8C343AE-EDAF-45F7-842F-5FA46A8A0404}" dt="2023-03-30T18:47:43.598" v="78"/>
          <ac:spMkLst>
            <pc:docMk/>
            <pc:sldMk cId="976291600" sldId="673"/>
            <ac:spMk id="12" creationId="{0AD173DF-1BDC-AA1F-9106-710C19AC1D5B}"/>
          </ac:spMkLst>
        </pc:spChg>
      </pc:sldChg>
      <pc:sldChg chg="addSp delSp modSp add mod ord">
        <pc:chgData name="Doug Clemens" userId="35a62a6d-e130-4058-b6b7-ea015cd15c6d" providerId="ADAL" clId="{F8C343AE-EDAF-45F7-842F-5FA46A8A0404}" dt="2023-03-30T19:31:06.446" v="338" actId="1076"/>
        <pc:sldMkLst>
          <pc:docMk/>
          <pc:sldMk cId="76588958" sldId="677"/>
        </pc:sldMkLst>
        <pc:spChg chg="add mod ord">
          <ac:chgData name="Doug Clemens" userId="35a62a6d-e130-4058-b6b7-ea015cd15c6d" providerId="ADAL" clId="{F8C343AE-EDAF-45F7-842F-5FA46A8A0404}" dt="2023-03-30T19:27:59.989" v="234" actId="1076"/>
          <ac:spMkLst>
            <pc:docMk/>
            <pc:sldMk cId="76588958" sldId="677"/>
            <ac:spMk id="2" creationId="{777E1794-0CF4-F0B6-7DA1-E36F7E8AAC2A}"/>
          </ac:spMkLst>
        </pc:spChg>
        <pc:spChg chg="add mod">
          <ac:chgData name="Doug Clemens" userId="35a62a6d-e130-4058-b6b7-ea015cd15c6d" providerId="ADAL" clId="{F8C343AE-EDAF-45F7-842F-5FA46A8A0404}" dt="2023-03-30T19:27:59.989" v="234" actId="1076"/>
          <ac:spMkLst>
            <pc:docMk/>
            <pc:sldMk cId="76588958" sldId="677"/>
            <ac:spMk id="3" creationId="{BA00AE2A-1396-2CF0-FA33-3B209801EDFA}"/>
          </ac:spMkLst>
        </pc:spChg>
        <pc:spChg chg="del">
          <ac:chgData name="Doug Clemens" userId="35a62a6d-e130-4058-b6b7-ea015cd15c6d" providerId="ADAL" clId="{F8C343AE-EDAF-45F7-842F-5FA46A8A0404}" dt="2023-03-30T19:21:30.234" v="116" actId="478"/>
          <ac:spMkLst>
            <pc:docMk/>
            <pc:sldMk cId="76588958" sldId="677"/>
            <ac:spMk id="5" creationId="{BF1A3DD0-8EAC-EE48-BB1F-E77FBCB416D9}"/>
          </ac:spMkLst>
        </pc:spChg>
        <pc:spChg chg="del">
          <ac:chgData name="Doug Clemens" userId="35a62a6d-e130-4058-b6b7-ea015cd15c6d" providerId="ADAL" clId="{F8C343AE-EDAF-45F7-842F-5FA46A8A0404}" dt="2023-03-30T19:21:39.161" v="120" actId="478"/>
          <ac:spMkLst>
            <pc:docMk/>
            <pc:sldMk cId="76588958" sldId="677"/>
            <ac:spMk id="6" creationId="{A9F6B59C-3137-5644-97BE-CA52E732C3CA}"/>
          </ac:spMkLst>
        </pc:spChg>
        <pc:spChg chg="add del">
          <ac:chgData name="Doug Clemens" userId="35a62a6d-e130-4058-b6b7-ea015cd15c6d" providerId="ADAL" clId="{F8C343AE-EDAF-45F7-842F-5FA46A8A0404}" dt="2023-03-30T19:26:26.927" v="172" actId="22"/>
          <ac:spMkLst>
            <pc:docMk/>
            <pc:sldMk cId="76588958" sldId="677"/>
            <ac:spMk id="7" creationId="{C4D56ACD-720F-3451-12B5-E8B0E2B9A353}"/>
          </ac:spMkLst>
        </pc:spChg>
        <pc:spChg chg="del">
          <ac:chgData name="Doug Clemens" userId="35a62a6d-e130-4058-b6b7-ea015cd15c6d" providerId="ADAL" clId="{F8C343AE-EDAF-45F7-842F-5FA46A8A0404}" dt="2023-03-30T19:21:31.841" v="117" actId="478"/>
          <ac:spMkLst>
            <pc:docMk/>
            <pc:sldMk cId="76588958" sldId="677"/>
            <ac:spMk id="9" creationId="{51712C88-3F4A-4FC6-9AF0-CAB09587A7C6}"/>
          </ac:spMkLst>
        </pc:spChg>
        <pc:spChg chg="add mod">
          <ac:chgData name="Doug Clemens" userId="35a62a6d-e130-4058-b6b7-ea015cd15c6d" providerId="ADAL" clId="{F8C343AE-EDAF-45F7-842F-5FA46A8A0404}" dt="2023-03-30T19:31:00.253" v="337" actId="404"/>
          <ac:spMkLst>
            <pc:docMk/>
            <pc:sldMk cId="76588958" sldId="677"/>
            <ac:spMk id="10" creationId="{49DADC7B-F8D7-BBFB-4036-2F0C527FC42A}"/>
          </ac:spMkLst>
        </pc:spChg>
        <pc:spChg chg="add mod">
          <ac:chgData name="Doug Clemens" userId="35a62a6d-e130-4058-b6b7-ea015cd15c6d" providerId="ADAL" clId="{F8C343AE-EDAF-45F7-842F-5FA46A8A0404}" dt="2023-03-30T19:29:57.722" v="317"/>
          <ac:spMkLst>
            <pc:docMk/>
            <pc:sldMk cId="76588958" sldId="677"/>
            <ac:spMk id="11" creationId="{D0844174-5C30-7B23-1E69-B3ECEC77E1E7}"/>
          </ac:spMkLst>
        </pc:spChg>
        <pc:spChg chg="add mod">
          <ac:chgData name="Doug Clemens" userId="35a62a6d-e130-4058-b6b7-ea015cd15c6d" providerId="ADAL" clId="{F8C343AE-EDAF-45F7-842F-5FA46A8A0404}" dt="2023-03-30T19:31:06.446" v="338" actId="1076"/>
          <ac:spMkLst>
            <pc:docMk/>
            <pc:sldMk cId="76588958" sldId="677"/>
            <ac:spMk id="12" creationId="{FBB0D622-A659-9335-417F-273FB1A0A228}"/>
          </ac:spMkLst>
        </pc:spChg>
        <pc:spChg chg="del">
          <ac:chgData name="Doug Clemens" userId="35a62a6d-e130-4058-b6b7-ea015cd15c6d" providerId="ADAL" clId="{F8C343AE-EDAF-45F7-842F-5FA46A8A0404}" dt="2023-03-30T19:21:40.848" v="121" actId="478"/>
          <ac:spMkLst>
            <pc:docMk/>
            <pc:sldMk cId="76588958" sldId="677"/>
            <ac:spMk id="13" creationId="{22E16F5E-989E-44E4-8B96-5E0230BBB810}"/>
          </ac:spMkLst>
        </pc:spChg>
        <pc:picChg chg="del mod">
          <ac:chgData name="Doug Clemens" userId="35a62a6d-e130-4058-b6b7-ea015cd15c6d" providerId="ADAL" clId="{F8C343AE-EDAF-45F7-842F-5FA46A8A0404}" dt="2023-03-30T19:30:00.333" v="318" actId="478"/>
          <ac:picMkLst>
            <pc:docMk/>
            <pc:sldMk cId="76588958" sldId="677"/>
            <ac:picMk id="19" creationId="{49D7EEA7-3A41-F214-5596-EF4264AEE8A3}"/>
          </ac:picMkLst>
        </pc:picChg>
        <pc:picChg chg="del">
          <ac:chgData name="Doug Clemens" userId="35a62a6d-e130-4058-b6b7-ea015cd15c6d" providerId="ADAL" clId="{F8C343AE-EDAF-45F7-842F-5FA46A8A0404}" dt="2023-03-30T19:30:01.546" v="319" actId="478"/>
          <ac:picMkLst>
            <pc:docMk/>
            <pc:sldMk cId="76588958" sldId="677"/>
            <ac:picMk id="20" creationId="{3D1C32BE-E1B3-626A-585A-578CDECA795B}"/>
          </ac:picMkLst>
        </pc:picChg>
        <pc:picChg chg="add mod">
          <ac:chgData name="Doug Clemens" userId="35a62a6d-e130-4058-b6b7-ea015cd15c6d" providerId="ADAL" clId="{F8C343AE-EDAF-45F7-842F-5FA46A8A0404}" dt="2023-03-30T19:27:59.989" v="234" actId="1076"/>
          <ac:picMkLst>
            <pc:docMk/>
            <pc:sldMk cId="76588958" sldId="677"/>
            <ac:picMk id="1026" creationId="{A7B482E9-7B7A-1F67-E48D-1FC2DEC365AC}"/>
          </ac:picMkLst>
        </pc:picChg>
        <pc:picChg chg="add mod">
          <ac:chgData name="Doug Clemens" userId="35a62a6d-e130-4058-b6b7-ea015cd15c6d" providerId="ADAL" clId="{F8C343AE-EDAF-45F7-842F-5FA46A8A0404}" dt="2023-03-30T19:30:35.550" v="327" actId="1076"/>
          <ac:picMkLst>
            <pc:docMk/>
            <pc:sldMk cId="76588958" sldId="677"/>
            <ac:picMk id="1028" creationId="{49F013C4-2CF6-C2BE-DA8F-BFDB3F068033}"/>
          </ac:picMkLst>
        </pc:picChg>
      </pc:sldChg>
      <pc:sldChg chg="addSp delSp modSp add mod">
        <pc:chgData name="Doug Clemens" userId="35a62a6d-e130-4058-b6b7-ea015cd15c6d" providerId="ADAL" clId="{F8C343AE-EDAF-45F7-842F-5FA46A8A0404}" dt="2023-03-30T19:35:22.223" v="362" actId="1076"/>
        <pc:sldMkLst>
          <pc:docMk/>
          <pc:sldMk cId="2743030387" sldId="678"/>
        </pc:sldMkLst>
        <pc:spChg chg="del">
          <ac:chgData name="Doug Clemens" userId="35a62a6d-e130-4058-b6b7-ea015cd15c6d" providerId="ADAL" clId="{F8C343AE-EDAF-45F7-842F-5FA46A8A0404}" dt="2023-03-30T19:33:40.408" v="344" actId="478"/>
          <ac:spMkLst>
            <pc:docMk/>
            <pc:sldMk cId="2743030387" sldId="678"/>
            <ac:spMk id="2" creationId="{777E1794-0CF4-F0B6-7DA1-E36F7E8AAC2A}"/>
          </ac:spMkLst>
        </pc:spChg>
        <pc:spChg chg="del">
          <ac:chgData name="Doug Clemens" userId="35a62a6d-e130-4058-b6b7-ea015cd15c6d" providerId="ADAL" clId="{F8C343AE-EDAF-45F7-842F-5FA46A8A0404}" dt="2023-03-30T19:33:38.717" v="342" actId="478"/>
          <ac:spMkLst>
            <pc:docMk/>
            <pc:sldMk cId="2743030387" sldId="678"/>
            <ac:spMk id="3" creationId="{BA00AE2A-1396-2CF0-FA33-3B209801EDFA}"/>
          </ac:spMkLst>
        </pc:spChg>
        <pc:spChg chg="del mod">
          <ac:chgData name="Doug Clemens" userId="35a62a6d-e130-4058-b6b7-ea015cd15c6d" providerId="ADAL" clId="{F8C343AE-EDAF-45F7-842F-5FA46A8A0404}" dt="2023-03-30T19:33:45.207" v="347" actId="478"/>
          <ac:spMkLst>
            <pc:docMk/>
            <pc:sldMk cId="2743030387" sldId="678"/>
            <ac:spMk id="10" creationId="{49DADC7B-F8D7-BBFB-4036-2F0C527FC42A}"/>
          </ac:spMkLst>
        </pc:spChg>
        <pc:spChg chg="del">
          <ac:chgData name="Doug Clemens" userId="35a62a6d-e130-4058-b6b7-ea015cd15c6d" providerId="ADAL" clId="{F8C343AE-EDAF-45F7-842F-5FA46A8A0404}" dt="2023-03-30T19:34:01.907" v="352" actId="478"/>
          <ac:spMkLst>
            <pc:docMk/>
            <pc:sldMk cId="2743030387" sldId="678"/>
            <ac:spMk id="11" creationId="{D0844174-5C30-7B23-1E69-B3ECEC77E1E7}"/>
          </ac:spMkLst>
        </pc:spChg>
        <pc:spChg chg="del">
          <ac:chgData name="Doug Clemens" userId="35a62a6d-e130-4058-b6b7-ea015cd15c6d" providerId="ADAL" clId="{F8C343AE-EDAF-45F7-842F-5FA46A8A0404}" dt="2023-03-30T19:33:38.717" v="342" actId="478"/>
          <ac:spMkLst>
            <pc:docMk/>
            <pc:sldMk cId="2743030387" sldId="678"/>
            <ac:spMk id="12" creationId="{FBB0D622-A659-9335-417F-273FB1A0A228}"/>
          </ac:spMkLst>
        </pc:spChg>
        <pc:picChg chg="del">
          <ac:chgData name="Doug Clemens" userId="35a62a6d-e130-4058-b6b7-ea015cd15c6d" providerId="ADAL" clId="{F8C343AE-EDAF-45F7-842F-5FA46A8A0404}" dt="2023-03-30T19:33:39.784" v="343" actId="478"/>
          <ac:picMkLst>
            <pc:docMk/>
            <pc:sldMk cId="2743030387" sldId="678"/>
            <ac:picMk id="1026" creationId="{A7B482E9-7B7A-1F67-E48D-1FC2DEC365AC}"/>
          </ac:picMkLst>
        </pc:picChg>
        <pc:picChg chg="del">
          <ac:chgData name="Doug Clemens" userId="35a62a6d-e130-4058-b6b7-ea015cd15c6d" providerId="ADAL" clId="{F8C343AE-EDAF-45F7-842F-5FA46A8A0404}" dt="2023-03-30T19:34:03.527" v="353" actId="478"/>
          <ac:picMkLst>
            <pc:docMk/>
            <pc:sldMk cId="2743030387" sldId="678"/>
            <ac:picMk id="1028" creationId="{49F013C4-2CF6-C2BE-DA8F-BFDB3F068033}"/>
          </ac:picMkLst>
        </pc:picChg>
        <pc:picChg chg="add mod">
          <ac:chgData name="Doug Clemens" userId="35a62a6d-e130-4058-b6b7-ea015cd15c6d" providerId="ADAL" clId="{F8C343AE-EDAF-45F7-842F-5FA46A8A0404}" dt="2023-03-30T19:35:22.223" v="362" actId="1076"/>
          <ac:picMkLst>
            <pc:docMk/>
            <pc:sldMk cId="2743030387" sldId="678"/>
            <ac:picMk id="2050" creationId="{BEA43C66-6002-152C-607E-4032C058E736}"/>
          </ac:picMkLst>
        </pc:picChg>
      </pc:sldChg>
      <pc:sldChg chg="add del">
        <pc:chgData name="Doug Clemens" userId="35a62a6d-e130-4058-b6b7-ea015cd15c6d" providerId="ADAL" clId="{F8C343AE-EDAF-45F7-842F-5FA46A8A0404}" dt="2023-03-30T19:33:31.912" v="340"/>
        <pc:sldMkLst>
          <pc:docMk/>
          <pc:sldMk cId="4138370844" sldId="678"/>
        </pc:sldMkLst>
      </pc:sldChg>
    </pc:docChg>
  </pc:docChgLst>
  <pc:docChgLst>
    <pc:chgData name="Caroline Boettcher" userId="2315d754-8763-435b-9dbd-95415bf89783" providerId="ADAL" clId="{41115610-8B3D-4CCA-A948-88785E40A3A4}"/>
    <pc:docChg chg="modSld">
      <pc:chgData name="Caroline Boettcher" userId="2315d754-8763-435b-9dbd-95415bf89783" providerId="ADAL" clId="{41115610-8B3D-4CCA-A948-88785E40A3A4}" dt="2023-04-19T17:48:59.363" v="9" actId="20577"/>
      <pc:docMkLst>
        <pc:docMk/>
      </pc:docMkLst>
      <pc:sldChg chg="modSp mod">
        <pc:chgData name="Caroline Boettcher" userId="2315d754-8763-435b-9dbd-95415bf89783" providerId="ADAL" clId="{41115610-8B3D-4CCA-A948-88785E40A3A4}" dt="2023-04-19T17:48:59.363" v="9" actId="20577"/>
        <pc:sldMkLst>
          <pc:docMk/>
          <pc:sldMk cId="2918757687" sldId="492"/>
        </pc:sldMkLst>
        <pc:spChg chg="mod">
          <ac:chgData name="Caroline Boettcher" userId="2315d754-8763-435b-9dbd-95415bf89783" providerId="ADAL" clId="{41115610-8B3D-4CCA-A948-88785E40A3A4}" dt="2023-04-19T17:48:59.363" v="9" actId="20577"/>
          <ac:spMkLst>
            <pc:docMk/>
            <pc:sldMk cId="2918757687" sldId="492"/>
            <ac:spMk id="5" creationId="{A163F025-0DD5-2448-0C67-CA1EF40BC7BA}"/>
          </ac:spMkLst>
        </pc:spChg>
      </pc:sldChg>
    </pc:docChg>
  </pc:docChgLst>
  <pc:docChgLst>
    <pc:chgData name="Doug Clemens" userId="35a62a6d-e130-4058-b6b7-ea015cd15c6d" providerId="ADAL" clId="{2BBDAE05-DEC5-444F-A6C9-11C3D595F671}"/>
    <pc:docChg chg="undo custSel addSld delSld modSld modMainMaster">
      <pc:chgData name="Doug Clemens" userId="35a62a6d-e130-4058-b6b7-ea015cd15c6d" providerId="ADAL" clId="{2BBDAE05-DEC5-444F-A6C9-11C3D595F671}" dt="2023-02-27T14:35:42.186" v="48" actId="2696"/>
      <pc:docMkLst>
        <pc:docMk/>
      </pc:docMkLst>
      <pc:sldChg chg="modSp">
        <pc:chgData name="Doug Clemens" userId="35a62a6d-e130-4058-b6b7-ea015cd15c6d" providerId="ADAL" clId="{2BBDAE05-DEC5-444F-A6C9-11C3D595F671}" dt="2023-02-27T14:31:51.706" v="45"/>
        <pc:sldMkLst>
          <pc:docMk/>
          <pc:sldMk cId="1031474589" sldId="447"/>
        </pc:sldMkLst>
        <pc:spChg chg="mod">
          <ac:chgData name="Doug Clemens" userId="35a62a6d-e130-4058-b6b7-ea015cd15c6d" providerId="ADAL" clId="{2BBDAE05-DEC5-444F-A6C9-11C3D595F671}" dt="2023-02-27T14:31:51.706" v="45"/>
          <ac:spMkLst>
            <pc:docMk/>
            <pc:sldMk cId="1031474589" sldId="447"/>
            <ac:spMk id="10" creationId="{FD45CE75-29E0-D0BF-4AE7-F26A1A96D0ED}"/>
          </ac:spMkLst>
        </pc:spChg>
      </pc:sldChg>
      <pc:sldChg chg="modSp">
        <pc:chgData name="Doug Clemens" userId="35a62a6d-e130-4058-b6b7-ea015cd15c6d" providerId="ADAL" clId="{2BBDAE05-DEC5-444F-A6C9-11C3D595F671}" dt="2023-02-27T14:31:51.706" v="45"/>
        <pc:sldMkLst>
          <pc:docMk/>
          <pc:sldMk cId="1077763423" sldId="475"/>
        </pc:sldMkLst>
        <pc:spChg chg="mod">
          <ac:chgData name="Doug Clemens" userId="35a62a6d-e130-4058-b6b7-ea015cd15c6d" providerId="ADAL" clId="{2BBDAE05-DEC5-444F-A6C9-11C3D595F671}" dt="2023-02-27T14:31:51.706" v="45"/>
          <ac:spMkLst>
            <pc:docMk/>
            <pc:sldMk cId="1077763423" sldId="475"/>
            <ac:spMk id="5" creationId="{32EFCE5E-A877-79DC-385C-4AAC610EAD50}"/>
          </ac:spMkLst>
        </pc:spChg>
      </pc:sldChg>
      <pc:sldChg chg="modSp">
        <pc:chgData name="Doug Clemens" userId="35a62a6d-e130-4058-b6b7-ea015cd15c6d" providerId="ADAL" clId="{2BBDAE05-DEC5-444F-A6C9-11C3D595F671}" dt="2023-02-27T14:31:51.706" v="45"/>
        <pc:sldMkLst>
          <pc:docMk/>
          <pc:sldMk cId="136135540" sldId="489"/>
        </pc:sldMkLst>
        <pc:spChg chg="mod">
          <ac:chgData name="Doug Clemens" userId="35a62a6d-e130-4058-b6b7-ea015cd15c6d" providerId="ADAL" clId="{2BBDAE05-DEC5-444F-A6C9-11C3D595F671}" dt="2023-02-27T14:31:51.706" v="45"/>
          <ac:spMkLst>
            <pc:docMk/>
            <pc:sldMk cId="136135540" sldId="489"/>
            <ac:spMk id="11" creationId="{3B5B080F-611D-E6AA-AF3A-C5E172061659}"/>
          </ac:spMkLst>
        </pc:spChg>
      </pc:sldChg>
      <pc:sldChg chg="modSp">
        <pc:chgData name="Doug Clemens" userId="35a62a6d-e130-4058-b6b7-ea015cd15c6d" providerId="ADAL" clId="{2BBDAE05-DEC5-444F-A6C9-11C3D595F671}" dt="2023-02-27T14:31:51.706" v="45"/>
        <pc:sldMkLst>
          <pc:docMk/>
          <pc:sldMk cId="3805859230" sldId="490"/>
        </pc:sldMkLst>
        <pc:spChg chg="mod">
          <ac:chgData name="Doug Clemens" userId="35a62a6d-e130-4058-b6b7-ea015cd15c6d" providerId="ADAL" clId="{2BBDAE05-DEC5-444F-A6C9-11C3D595F671}" dt="2023-02-27T14:31:51.706" v="45"/>
          <ac:spMkLst>
            <pc:docMk/>
            <pc:sldMk cId="3805859230" sldId="490"/>
            <ac:spMk id="12" creationId="{2EA33291-F9E7-3213-0685-CC675E7361E6}"/>
          </ac:spMkLst>
        </pc:spChg>
      </pc:sldChg>
      <pc:sldChg chg="addSp modSp mod">
        <pc:chgData name="Doug Clemens" userId="35a62a6d-e130-4058-b6b7-ea015cd15c6d" providerId="ADAL" clId="{2BBDAE05-DEC5-444F-A6C9-11C3D595F671}" dt="2023-02-27T14:26:58.451" v="44" actId="404"/>
        <pc:sldMkLst>
          <pc:docMk/>
          <pc:sldMk cId="2918757687" sldId="492"/>
        </pc:sldMkLst>
        <pc:spChg chg="mod">
          <ac:chgData name="Doug Clemens" userId="35a62a6d-e130-4058-b6b7-ea015cd15c6d" providerId="ADAL" clId="{2BBDAE05-DEC5-444F-A6C9-11C3D595F671}" dt="2023-02-27T14:26:58.451" v="44" actId="404"/>
          <ac:spMkLst>
            <pc:docMk/>
            <pc:sldMk cId="2918757687" sldId="492"/>
            <ac:spMk id="5" creationId="{A163F025-0DD5-2448-0C67-CA1EF40BC7BA}"/>
          </ac:spMkLst>
        </pc:spChg>
        <pc:picChg chg="mod">
          <ac:chgData name="Doug Clemens" userId="35a62a6d-e130-4058-b6b7-ea015cd15c6d" providerId="ADAL" clId="{2BBDAE05-DEC5-444F-A6C9-11C3D595F671}" dt="2023-02-27T14:26:28.559" v="36" actId="14100"/>
          <ac:picMkLst>
            <pc:docMk/>
            <pc:sldMk cId="2918757687" sldId="492"/>
            <ac:picMk id="6" creationId="{B744EEE9-266D-1780-FC6B-8B83628DF87C}"/>
          </ac:picMkLst>
        </pc:picChg>
        <pc:picChg chg="mod">
          <ac:chgData name="Doug Clemens" userId="35a62a6d-e130-4058-b6b7-ea015cd15c6d" providerId="ADAL" clId="{2BBDAE05-DEC5-444F-A6C9-11C3D595F671}" dt="2023-02-27T14:26:31.863" v="38" actId="14100"/>
          <ac:picMkLst>
            <pc:docMk/>
            <pc:sldMk cId="2918757687" sldId="492"/>
            <ac:picMk id="11" creationId="{70BC5AAE-FCC2-444D-3BF7-8D82B34A505F}"/>
          </ac:picMkLst>
        </pc:picChg>
        <pc:picChg chg="mod">
          <ac:chgData name="Doug Clemens" userId="35a62a6d-e130-4058-b6b7-ea015cd15c6d" providerId="ADAL" clId="{2BBDAE05-DEC5-444F-A6C9-11C3D595F671}" dt="2023-02-27T14:26:39.530" v="40" actId="1076"/>
          <ac:picMkLst>
            <pc:docMk/>
            <pc:sldMk cId="2918757687" sldId="492"/>
            <ac:picMk id="1028" creationId="{5F791DA3-DCCF-BBA8-63B9-C020FCC8E946}"/>
          </ac:picMkLst>
        </pc:picChg>
        <pc:cxnChg chg="add mod">
          <ac:chgData name="Doug Clemens" userId="35a62a6d-e130-4058-b6b7-ea015cd15c6d" providerId="ADAL" clId="{2BBDAE05-DEC5-444F-A6C9-11C3D595F671}" dt="2023-02-27T14:26:22.542" v="35" actId="1076"/>
          <ac:cxnSpMkLst>
            <pc:docMk/>
            <pc:sldMk cId="2918757687" sldId="492"/>
            <ac:cxnSpMk id="3" creationId="{6BE1F30E-42AB-D028-B012-E0FFDD6A1828}"/>
          </ac:cxnSpMkLst>
        </pc:cxnChg>
        <pc:cxnChg chg="add mod">
          <ac:chgData name="Doug Clemens" userId="35a62a6d-e130-4058-b6b7-ea015cd15c6d" providerId="ADAL" clId="{2BBDAE05-DEC5-444F-A6C9-11C3D595F671}" dt="2023-02-27T14:26:22.542" v="35" actId="1076"/>
          <ac:cxnSpMkLst>
            <pc:docMk/>
            <pc:sldMk cId="2918757687" sldId="492"/>
            <ac:cxnSpMk id="4" creationId="{341D3782-49B8-46C7-D70E-47BBAE0F1D93}"/>
          </ac:cxnSpMkLst>
        </pc:cxnChg>
      </pc:sldChg>
      <pc:sldChg chg="modSp">
        <pc:chgData name="Doug Clemens" userId="35a62a6d-e130-4058-b6b7-ea015cd15c6d" providerId="ADAL" clId="{2BBDAE05-DEC5-444F-A6C9-11C3D595F671}" dt="2023-02-27T14:31:51.706" v="45"/>
        <pc:sldMkLst>
          <pc:docMk/>
          <pc:sldMk cId="2612088865" sldId="493"/>
        </pc:sldMkLst>
        <pc:spChg chg="mod">
          <ac:chgData name="Doug Clemens" userId="35a62a6d-e130-4058-b6b7-ea015cd15c6d" providerId="ADAL" clId="{2BBDAE05-DEC5-444F-A6C9-11C3D595F671}" dt="2023-02-27T14:31:51.706" v="45"/>
          <ac:spMkLst>
            <pc:docMk/>
            <pc:sldMk cId="2612088865" sldId="493"/>
            <ac:spMk id="3" creationId="{096BF5FD-CDC3-8FA4-61E6-B2294E55AB06}"/>
          </ac:spMkLst>
        </pc:spChg>
      </pc:sldChg>
      <pc:sldChg chg="modSp">
        <pc:chgData name="Doug Clemens" userId="35a62a6d-e130-4058-b6b7-ea015cd15c6d" providerId="ADAL" clId="{2BBDAE05-DEC5-444F-A6C9-11C3D595F671}" dt="2023-02-27T14:31:51.706" v="45"/>
        <pc:sldMkLst>
          <pc:docMk/>
          <pc:sldMk cId="702130929" sldId="596"/>
        </pc:sldMkLst>
        <pc:spChg chg="mod">
          <ac:chgData name="Doug Clemens" userId="35a62a6d-e130-4058-b6b7-ea015cd15c6d" providerId="ADAL" clId="{2BBDAE05-DEC5-444F-A6C9-11C3D595F671}" dt="2023-02-27T14:31:51.706" v="45"/>
          <ac:spMkLst>
            <pc:docMk/>
            <pc:sldMk cId="702130929" sldId="596"/>
            <ac:spMk id="40" creationId="{FD2FBF37-E4E7-CDB6-F305-2A74A9715396}"/>
          </ac:spMkLst>
        </pc:spChg>
      </pc:sldChg>
      <pc:sldChg chg="modSp">
        <pc:chgData name="Doug Clemens" userId="35a62a6d-e130-4058-b6b7-ea015cd15c6d" providerId="ADAL" clId="{2BBDAE05-DEC5-444F-A6C9-11C3D595F671}" dt="2023-02-27T14:31:51.706" v="45"/>
        <pc:sldMkLst>
          <pc:docMk/>
          <pc:sldMk cId="577790071" sldId="620"/>
        </pc:sldMkLst>
        <pc:spChg chg="mod">
          <ac:chgData name="Doug Clemens" userId="35a62a6d-e130-4058-b6b7-ea015cd15c6d" providerId="ADAL" clId="{2BBDAE05-DEC5-444F-A6C9-11C3D595F671}" dt="2023-02-27T14:31:51.706" v="45"/>
          <ac:spMkLst>
            <pc:docMk/>
            <pc:sldMk cId="577790071" sldId="620"/>
            <ac:spMk id="14" creationId="{D9B935CB-FC24-6524-9CF5-D779F24DB479}"/>
          </ac:spMkLst>
        </pc:spChg>
      </pc:sldChg>
      <pc:sldChg chg="modSp">
        <pc:chgData name="Doug Clemens" userId="35a62a6d-e130-4058-b6b7-ea015cd15c6d" providerId="ADAL" clId="{2BBDAE05-DEC5-444F-A6C9-11C3D595F671}" dt="2023-02-27T14:31:51.706" v="45"/>
        <pc:sldMkLst>
          <pc:docMk/>
          <pc:sldMk cId="3525238548" sldId="665"/>
        </pc:sldMkLst>
        <pc:spChg chg="mod">
          <ac:chgData name="Doug Clemens" userId="35a62a6d-e130-4058-b6b7-ea015cd15c6d" providerId="ADAL" clId="{2BBDAE05-DEC5-444F-A6C9-11C3D595F671}" dt="2023-02-27T14:31:51.706" v="45"/>
          <ac:spMkLst>
            <pc:docMk/>
            <pc:sldMk cId="3525238548" sldId="665"/>
            <ac:spMk id="21" creationId="{37CD8629-2E8F-930A-9CC1-7ABFEE2CDF0A}"/>
          </ac:spMkLst>
        </pc:spChg>
      </pc:sldChg>
      <pc:sldChg chg="modSp del">
        <pc:chgData name="Doug Clemens" userId="35a62a6d-e130-4058-b6b7-ea015cd15c6d" providerId="ADAL" clId="{2BBDAE05-DEC5-444F-A6C9-11C3D595F671}" dt="2023-02-27T14:35:42.186" v="48" actId="2696"/>
        <pc:sldMkLst>
          <pc:docMk/>
          <pc:sldMk cId="2981167610" sldId="667"/>
        </pc:sldMkLst>
        <pc:spChg chg="mod">
          <ac:chgData name="Doug Clemens" userId="35a62a6d-e130-4058-b6b7-ea015cd15c6d" providerId="ADAL" clId="{2BBDAE05-DEC5-444F-A6C9-11C3D595F671}" dt="2023-02-27T14:31:51.706" v="45"/>
          <ac:spMkLst>
            <pc:docMk/>
            <pc:sldMk cId="2981167610" sldId="667"/>
            <ac:spMk id="16" creationId="{D854ED02-13DD-8CEF-31CB-B4679E557A7D}"/>
          </ac:spMkLst>
        </pc:spChg>
      </pc:sldChg>
      <pc:sldChg chg="modSp del">
        <pc:chgData name="Doug Clemens" userId="35a62a6d-e130-4058-b6b7-ea015cd15c6d" providerId="ADAL" clId="{2BBDAE05-DEC5-444F-A6C9-11C3D595F671}" dt="2023-02-27T14:35:20.501" v="47" actId="2696"/>
        <pc:sldMkLst>
          <pc:docMk/>
          <pc:sldMk cId="3975587330" sldId="670"/>
        </pc:sldMkLst>
        <pc:spChg chg="mod">
          <ac:chgData name="Doug Clemens" userId="35a62a6d-e130-4058-b6b7-ea015cd15c6d" providerId="ADAL" clId="{2BBDAE05-DEC5-444F-A6C9-11C3D595F671}" dt="2023-02-27T14:31:51.706" v="45"/>
          <ac:spMkLst>
            <pc:docMk/>
            <pc:sldMk cId="3975587330" sldId="670"/>
            <ac:spMk id="4" creationId="{CC945168-9873-0AA6-36A9-1061231C02AA}"/>
          </ac:spMkLst>
        </pc:spChg>
      </pc:sldChg>
      <pc:sldChg chg="modSp">
        <pc:chgData name="Doug Clemens" userId="35a62a6d-e130-4058-b6b7-ea015cd15c6d" providerId="ADAL" clId="{2BBDAE05-DEC5-444F-A6C9-11C3D595F671}" dt="2023-02-27T14:31:51.706" v="45"/>
        <pc:sldMkLst>
          <pc:docMk/>
          <pc:sldMk cId="81195308" sldId="671"/>
        </pc:sldMkLst>
        <pc:spChg chg="mod">
          <ac:chgData name="Doug Clemens" userId="35a62a6d-e130-4058-b6b7-ea015cd15c6d" providerId="ADAL" clId="{2BBDAE05-DEC5-444F-A6C9-11C3D595F671}" dt="2023-02-27T14:31:51.706" v="45"/>
          <ac:spMkLst>
            <pc:docMk/>
            <pc:sldMk cId="81195308" sldId="671"/>
            <ac:spMk id="12" creationId="{90708B44-C9D0-D85F-02E3-63FF33CBCF68}"/>
          </ac:spMkLst>
        </pc:spChg>
      </pc:sldChg>
      <pc:sldChg chg="modSp">
        <pc:chgData name="Doug Clemens" userId="35a62a6d-e130-4058-b6b7-ea015cd15c6d" providerId="ADAL" clId="{2BBDAE05-DEC5-444F-A6C9-11C3D595F671}" dt="2023-02-27T14:31:51.706" v="45"/>
        <pc:sldMkLst>
          <pc:docMk/>
          <pc:sldMk cId="3050150113" sldId="672"/>
        </pc:sldMkLst>
        <pc:spChg chg="mod">
          <ac:chgData name="Doug Clemens" userId="35a62a6d-e130-4058-b6b7-ea015cd15c6d" providerId="ADAL" clId="{2BBDAE05-DEC5-444F-A6C9-11C3D595F671}" dt="2023-02-27T14:31:51.706" v="45"/>
          <ac:spMkLst>
            <pc:docMk/>
            <pc:sldMk cId="3050150113" sldId="672"/>
            <ac:spMk id="9" creationId="{EA8682E9-2F43-BB99-E09D-888D2A1CBA24}"/>
          </ac:spMkLst>
        </pc:spChg>
      </pc:sldChg>
      <pc:sldChg chg="modSp">
        <pc:chgData name="Doug Clemens" userId="35a62a6d-e130-4058-b6b7-ea015cd15c6d" providerId="ADAL" clId="{2BBDAE05-DEC5-444F-A6C9-11C3D595F671}" dt="2023-02-27T14:31:51.706" v="45"/>
        <pc:sldMkLst>
          <pc:docMk/>
          <pc:sldMk cId="976291600" sldId="673"/>
        </pc:sldMkLst>
        <pc:spChg chg="mod">
          <ac:chgData name="Doug Clemens" userId="35a62a6d-e130-4058-b6b7-ea015cd15c6d" providerId="ADAL" clId="{2BBDAE05-DEC5-444F-A6C9-11C3D595F671}" dt="2023-02-27T14:31:51.706" v="45"/>
          <ac:spMkLst>
            <pc:docMk/>
            <pc:sldMk cId="976291600" sldId="673"/>
            <ac:spMk id="12" creationId="{0AD173DF-1BDC-AA1F-9106-710C19AC1D5B}"/>
          </ac:spMkLst>
        </pc:spChg>
      </pc:sldChg>
      <pc:sldChg chg="modSp">
        <pc:chgData name="Doug Clemens" userId="35a62a6d-e130-4058-b6b7-ea015cd15c6d" providerId="ADAL" clId="{2BBDAE05-DEC5-444F-A6C9-11C3D595F671}" dt="2023-02-27T14:31:51.706" v="45"/>
        <pc:sldMkLst>
          <pc:docMk/>
          <pc:sldMk cId="1525924703" sldId="674"/>
        </pc:sldMkLst>
        <pc:spChg chg="mod">
          <ac:chgData name="Doug Clemens" userId="35a62a6d-e130-4058-b6b7-ea015cd15c6d" providerId="ADAL" clId="{2BBDAE05-DEC5-444F-A6C9-11C3D595F671}" dt="2023-02-27T14:31:51.706" v="45"/>
          <ac:spMkLst>
            <pc:docMk/>
            <pc:sldMk cId="1525924703" sldId="674"/>
            <ac:spMk id="15" creationId="{5FCD17C4-2050-260A-3685-57E0EDD4A2F5}"/>
          </ac:spMkLst>
        </pc:spChg>
      </pc:sldChg>
      <pc:sldChg chg="modSp">
        <pc:chgData name="Doug Clemens" userId="35a62a6d-e130-4058-b6b7-ea015cd15c6d" providerId="ADAL" clId="{2BBDAE05-DEC5-444F-A6C9-11C3D595F671}" dt="2023-02-27T14:31:51.706" v="45"/>
        <pc:sldMkLst>
          <pc:docMk/>
          <pc:sldMk cId="4272580601" sldId="675"/>
        </pc:sldMkLst>
        <pc:spChg chg="mod">
          <ac:chgData name="Doug Clemens" userId="35a62a6d-e130-4058-b6b7-ea015cd15c6d" providerId="ADAL" clId="{2BBDAE05-DEC5-444F-A6C9-11C3D595F671}" dt="2023-02-27T14:31:51.706" v="45"/>
          <ac:spMkLst>
            <pc:docMk/>
            <pc:sldMk cId="4272580601" sldId="675"/>
            <ac:spMk id="12" creationId="{FFFA0AB3-CBEB-5020-20F7-7557CC3525A9}"/>
          </ac:spMkLst>
        </pc:spChg>
      </pc:sldChg>
      <pc:sldChg chg="add">
        <pc:chgData name="Doug Clemens" userId="35a62a6d-e130-4058-b6b7-ea015cd15c6d" providerId="ADAL" clId="{2BBDAE05-DEC5-444F-A6C9-11C3D595F671}" dt="2023-02-27T14:35:08.130" v="46"/>
        <pc:sldMkLst>
          <pc:docMk/>
          <pc:sldMk cId="237681303" sldId="676"/>
        </pc:sldMkLst>
      </pc:sldChg>
      <pc:sldMasterChg chg="modSp modSldLayout">
        <pc:chgData name="Doug Clemens" userId="35a62a6d-e130-4058-b6b7-ea015cd15c6d" providerId="ADAL" clId="{2BBDAE05-DEC5-444F-A6C9-11C3D595F671}" dt="2023-02-27T14:31:51.706" v="45"/>
        <pc:sldMasterMkLst>
          <pc:docMk/>
          <pc:sldMasterMk cId="3484212091" sldId="2147483648"/>
        </pc:sldMasterMkLst>
        <pc:spChg chg="mod">
          <ac:chgData name="Doug Clemens" userId="35a62a6d-e130-4058-b6b7-ea015cd15c6d" providerId="ADAL" clId="{2BBDAE05-DEC5-444F-A6C9-11C3D595F671}" dt="2023-02-27T14:31:51.706" v="45"/>
          <ac:spMkLst>
            <pc:docMk/>
            <pc:sldMasterMk cId="3484212091" sldId="2147483648"/>
            <ac:spMk id="4" creationId="{79EA854E-D019-8628-6D12-B2D767AE4DA9}"/>
          </ac:spMkLst>
        </pc:spChg>
        <pc:sldLayoutChg chg="modSp">
          <pc:chgData name="Doug Clemens" userId="35a62a6d-e130-4058-b6b7-ea015cd15c6d" providerId="ADAL" clId="{2BBDAE05-DEC5-444F-A6C9-11C3D595F671}" dt="2023-02-27T14:31:51.706" v="45"/>
          <pc:sldLayoutMkLst>
            <pc:docMk/>
            <pc:sldMasterMk cId="3484212091" sldId="2147483648"/>
            <pc:sldLayoutMk cId="2694732090" sldId="2147483649"/>
          </pc:sldLayoutMkLst>
          <pc:spChg chg="mod">
            <ac:chgData name="Doug Clemens" userId="35a62a6d-e130-4058-b6b7-ea015cd15c6d" providerId="ADAL" clId="{2BBDAE05-DEC5-444F-A6C9-11C3D595F671}" dt="2023-02-27T14:31:51.706" v="45"/>
            <ac:spMkLst>
              <pc:docMk/>
              <pc:sldMasterMk cId="3484212091" sldId="2147483648"/>
              <pc:sldLayoutMk cId="2694732090" sldId="2147483649"/>
              <ac:spMk id="4" creationId="{4A0CE90F-FAAB-6B78-D85B-9B939A8B0A88}"/>
            </ac:spMkLst>
          </pc:spChg>
        </pc:sldLayoutChg>
        <pc:sldLayoutChg chg="modSp">
          <pc:chgData name="Doug Clemens" userId="35a62a6d-e130-4058-b6b7-ea015cd15c6d" providerId="ADAL" clId="{2BBDAE05-DEC5-444F-A6C9-11C3D595F671}" dt="2023-02-27T14:31:51.706" v="45"/>
          <pc:sldLayoutMkLst>
            <pc:docMk/>
            <pc:sldMasterMk cId="3484212091" sldId="2147483648"/>
            <pc:sldLayoutMk cId="2001080573" sldId="2147483650"/>
          </pc:sldLayoutMkLst>
          <pc:spChg chg="mod">
            <ac:chgData name="Doug Clemens" userId="35a62a6d-e130-4058-b6b7-ea015cd15c6d" providerId="ADAL" clId="{2BBDAE05-DEC5-444F-A6C9-11C3D595F671}" dt="2023-02-27T14:31:51.706" v="45"/>
            <ac:spMkLst>
              <pc:docMk/>
              <pc:sldMasterMk cId="3484212091" sldId="2147483648"/>
              <pc:sldLayoutMk cId="2001080573" sldId="2147483650"/>
              <ac:spMk id="4" creationId="{9764DEA2-02B7-1534-DE18-192149D3DCAA}"/>
            </ac:spMkLst>
          </pc:spChg>
        </pc:sldLayoutChg>
        <pc:sldLayoutChg chg="modSp">
          <pc:chgData name="Doug Clemens" userId="35a62a6d-e130-4058-b6b7-ea015cd15c6d" providerId="ADAL" clId="{2BBDAE05-DEC5-444F-A6C9-11C3D595F671}" dt="2023-02-27T14:31:51.706" v="45"/>
          <pc:sldLayoutMkLst>
            <pc:docMk/>
            <pc:sldMasterMk cId="3484212091" sldId="2147483648"/>
            <pc:sldLayoutMk cId="2913740768" sldId="2147483651"/>
          </pc:sldLayoutMkLst>
          <pc:spChg chg="mod">
            <ac:chgData name="Doug Clemens" userId="35a62a6d-e130-4058-b6b7-ea015cd15c6d" providerId="ADAL" clId="{2BBDAE05-DEC5-444F-A6C9-11C3D595F671}" dt="2023-02-27T14:31:51.706" v="45"/>
            <ac:spMkLst>
              <pc:docMk/>
              <pc:sldMasterMk cId="3484212091" sldId="2147483648"/>
              <pc:sldLayoutMk cId="2913740768" sldId="2147483651"/>
              <ac:spMk id="4" creationId="{12ADD796-8A6F-7845-9D18-D0F9EDC5E052}"/>
            </ac:spMkLst>
          </pc:spChg>
        </pc:sldLayoutChg>
        <pc:sldLayoutChg chg="modSp">
          <pc:chgData name="Doug Clemens" userId="35a62a6d-e130-4058-b6b7-ea015cd15c6d" providerId="ADAL" clId="{2BBDAE05-DEC5-444F-A6C9-11C3D595F671}" dt="2023-02-27T14:31:51.706" v="45"/>
          <pc:sldLayoutMkLst>
            <pc:docMk/>
            <pc:sldMasterMk cId="3484212091" sldId="2147483648"/>
            <pc:sldLayoutMk cId="4114637943" sldId="2147483652"/>
          </pc:sldLayoutMkLst>
          <pc:spChg chg="mod">
            <ac:chgData name="Doug Clemens" userId="35a62a6d-e130-4058-b6b7-ea015cd15c6d" providerId="ADAL" clId="{2BBDAE05-DEC5-444F-A6C9-11C3D595F671}" dt="2023-02-27T14:31:51.706" v="45"/>
            <ac:spMkLst>
              <pc:docMk/>
              <pc:sldMasterMk cId="3484212091" sldId="2147483648"/>
              <pc:sldLayoutMk cId="4114637943" sldId="2147483652"/>
              <ac:spMk id="5" creationId="{0B43FCC5-5AF2-8E86-38C3-9C2BA21D0ABE}"/>
            </ac:spMkLst>
          </pc:spChg>
        </pc:sldLayoutChg>
        <pc:sldLayoutChg chg="modSp">
          <pc:chgData name="Doug Clemens" userId="35a62a6d-e130-4058-b6b7-ea015cd15c6d" providerId="ADAL" clId="{2BBDAE05-DEC5-444F-A6C9-11C3D595F671}" dt="2023-02-27T14:31:51.706" v="45"/>
          <pc:sldLayoutMkLst>
            <pc:docMk/>
            <pc:sldMasterMk cId="3484212091" sldId="2147483648"/>
            <pc:sldLayoutMk cId="3976753645" sldId="2147483653"/>
          </pc:sldLayoutMkLst>
          <pc:spChg chg="mod">
            <ac:chgData name="Doug Clemens" userId="35a62a6d-e130-4058-b6b7-ea015cd15c6d" providerId="ADAL" clId="{2BBDAE05-DEC5-444F-A6C9-11C3D595F671}" dt="2023-02-27T14:31:51.706" v="45"/>
            <ac:spMkLst>
              <pc:docMk/>
              <pc:sldMasterMk cId="3484212091" sldId="2147483648"/>
              <pc:sldLayoutMk cId="3976753645" sldId="2147483653"/>
              <ac:spMk id="7" creationId="{F61AA534-202C-8273-9512-975A63760ECA}"/>
            </ac:spMkLst>
          </pc:spChg>
        </pc:sldLayoutChg>
        <pc:sldLayoutChg chg="modSp">
          <pc:chgData name="Doug Clemens" userId="35a62a6d-e130-4058-b6b7-ea015cd15c6d" providerId="ADAL" clId="{2BBDAE05-DEC5-444F-A6C9-11C3D595F671}" dt="2023-02-27T14:31:51.706" v="45"/>
          <pc:sldLayoutMkLst>
            <pc:docMk/>
            <pc:sldMasterMk cId="3484212091" sldId="2147483648"/>
            <pc:sldLayoutMk cId="2598380203" sldId="2147483654"/>
          </pc:sldLayoutMkLst>
          <pc:spChg chg="mod">
            <ac:chgData name="Doug Clemens" userId="35a62a6d-e130-4058-b6b7-ea015cd15c6d" providerId="ADAL" clId="{2BBDAE05-DEC5-444F-A6C9-11C3D595F671}" dt="2023-02-27T14:31:51.706" v="45"/>
            <ac:spMkLst>
              <pc:docMk/>
              <pc:sldMasterMk cId="3484212091" sldId="2147483648"/>
              <pc:sldLayoutMk cId="2598380203" sldId="2147483654"/>
              <ac:spMk id="3" creationId="{E6473C48-B39C-AE59-E284-4CF812014B9F}"/>
            </ac:spMkLst>
          </pc:spChg>
        </pc:sldLayoutChg>
        <pc:sldLayoutChg chg="modSp">
          <pc:chgData name="Doug Clemens" userId="35a62a6d-e130-4058-b6b7-ea015cd15c6d" providerId="ADAL" clId="{2BBDAE05-DEC5-444F-A6C9-11C3D595F671}" dt="2023-02-27T14:31:51.706" v="45"/>
          <pc:sldLayoutMkLst>
            <pc:docMk/>
            <pc:sldMasterMk cId="3484212091" sldId="2147483648"/>
            <pc:sldLayoutMk cId="1764687416" sldId="2147483655"/>
          </pc:sldLayoutMkLst>
          <pc:spChg chg="mod">
            <ac:chgData name="Doug Clemens" userId="35a62a6d-e130-4058-b6b7-ea015cd15c6d" providerId="ADAL" clId="{2BBDAE05-DEC5-444F-A6C9-11C3D595F671}" dt="2023-02-27T14:31:51.706" v="45"/>
            <ac:spMkLst>
              <pc:docMk/>
              <pc:sldMasterMk cId="3484212091" sldId="2147483648"/>
              <pc:sldLayoutMk cId="1764687416" sldId="2147483655"/>
              <ac:spMk id="2" creationId="{6135B4B5-5D30-2E2D-BD20-95FABE8C9BC9}"/>
            </ac:spMkLst>
          </pc:spChg>
        </pc:sldLayoutChg>
        <pc:sldLayoutChg chg="modSp">
          <pc:chgData name="Doug Clemens" userId="35a62a6d-e130-4058-b6b7-ea015cd15c6d" providerId="ADAL" clId="{2BBDAE05-DEC5-444F-A6C9-11C3D595F671}" dt="2023-02-27T14:31:51.706" v="45"/>
          <pc:sldLayoutMkLst>
            <pc:docMk/>
            <pc:sldMasterMk cId="3484212091" sldId="2147483648"/>
            <pc:sldLayoutMk cId="4135666012" sldId="2147483656"/>
          </pc:sldLayoutMkLst>
          <pc:spChg chg="mod">
            <ac:chgData name="Doug Clemens" userId="35a62a6d-e130-4058-b6b7-ea015cd15c6d" providerId="ADAL" clId="{2BBDAE05-DEC5-444F-A6C9-11C3D595F671}" dt="2023-02-27T14:31:51.706" v="45"/>
            <ac:spMkLst>
              <pc:docMk/>
              <pc:sldMasterMk cId="3484212091" sldId="2147483648"/>
              <pc:sldLayoutMk cId="4135666012" sldId="2147483656"/>
              <ac:spMk id="5" creationId="{BA9B2107-8834-94BC-983A-8026A818898E}"/>
            </ac:spMkLst>
          </pc:spChg>
        </pc:sldLayoutChg>
        <pc:sldLayoutChg chg="modSp">
          <pc:chgData name="Doug Clemens" userId="35a62a6d-e130-4058-b6b7-ea015cd15c6d" providerId="ADAL" clId="{2BBDAE05-DEC5-444F-A6C9-11C3D595F671}" dt="2023-02-27T14:31:51.706" v="45"/>
          <pc:sldLayoutMkLst>
            <pc:docMk/>
            <pc:sldMasterMk cId="3484212091" sldId="2147483648"/>
            <pc:sldLayoutMk cId="2750246970" sldId="2147483657"/>
          </pc:sldLayoutMkLst>
          <pc:spChg chg="mod">
            <ac:chgData name="Doug Clemens" userId="35a62a6d-e130-4058-b6b7-ea015cd15c6d" providerId="ADAL" clId="{2BBDAE05-DEC5-444F-A6C9-11C3D595F671}" dt="2023-02-27T14:31:51.706" v="45"/>
            <ac:spMkLst>
              <pc:docMk/>
              <pc:sldMasterMk cId="3484212091" sldId="2147483648"/>
              <pc:sldLayoutMk cId="2750246970" sldId="2147483657"/>
              <ac:spMk id="5" creationId="{D9E4D12B-5936-1962-C9D7-AC333458392A}"/>
            </ac:spMkLst>
          </pc:spChg>
        </pc:sldLayoutChg>
        <pc:sldLayoutChg chg="modSp">
          <pc:chgData name="Doug Clemens" userId="35a62a6d-e130-4058-b6b7-ea015cd15c6d" providerId="ADAL" clId="{2BBDAE05-DEC5-444F-A6C9-11C3D595F671}" dt="2023-02-27T14:31:51.706" v="45"/>
          <pc:sldLayoutMkLst>
            <pc:docMk/>
            <pc:sldMasterMk cId="3484212091" sldId="2147483648"/>
            <pc:sldLayoutMk cId="3082365004" sldId="2147483658"/>
          </pc:sldLayoutMkLst>
          <pc:spChg chg="mod">
            <ac:chgData name="Doug Clemens" userId="35a62a6d-e130-4058-b6b7-ea015cd15c6d" providerId="ADAL" clId="{2BBDAE05-DEC5-444F-A6C9-11C3D595F671}" dt="2023-02-27T14:31:51.706" v="45"/>
            <ac:spMkLst>
              <pc:docMk/>
              <pc:sldMasterMk cId="3484212091" sldId="2147483648"/>
              <pc:sldLayoutMk cId="3082365004" sldId="2147483658"/>
              <ac:spMk id="4" creationId="{4477CC6D-9AD4-4108-0B4D-4D8052210283}"/>
            </ac:spMkLst>
          </pc:spChg>
        </pc:sldLayoutChg>
        <pc:sldLayoutChg chg="modSp">
          <pc:chgData name="Doug Clemens" userId="35a62a6d-e130-4058-b6b7-ea015cd15c6d" providerId="ADAL" clId="{2BBDAE05-DEC5-444F-A6C9-11C3D595F671}" dt="2023-02-27T14:31:51.706" v="45"/>
          <pc:sldLayoutMkLst>
            <pc:docMk/>
            <pc:sldMasterMk cId="3484212091" sldId="2147483648"/>
            <pc:sldLayoutMk cId="3515755137" sldId="2147483659"/>
          </pc:sldLayoutMkLst>
          <pc:spChg chg="mod">
            <ac:chgData name="Doug Clemens" userId="35a62a6d-e130-4058-b6b7-ea015cd15c6d" providerId="ADAL" clId="{2BBDAE05-DEC5-444F-A6C9-11C3D595F671}" dt="2023-02-27T14:31:51.706" v="45"/>
            <ac:spMkLst>
              <pc:docMk/>
              <pc:sldMasterMk cId="3484212091" sldId="2147483648"/>
              <pc:sldLayoutMk cId="3515755137" sldId="2147483659"/>
              <ac:spMk id="4" creationId="{90BBB87D-B32B-ACB1-02CF-6D94C240A5CE}"/>
            </ac:spMkLst>
          </pc:spChg>
        </pc:sldLayoutChg>
      </pc:sldMasterChg>
    </pc:docChg>
  </pc:docChgLst>
  <pc:docChgLst>
    <pc:chgData name="Doug Clemens" userId="35a62a6d-e130-4058-b6b7-ea015cd15c6d" providerId="ADAL" clId="{3EC90D89-4A1A-4AA2-9EC3-9111315260B4}"/>
    <pc:docChg chg="undo redo custSel modSld modMainMaster">
      <pc:chgData name="Doug Clemens" userId="35a62a6d-e130-4058-b6b7-ea015cd15c6d" providerId="ADAL" clId="{3EC90D89-4A1A-4AA2-9EC3-9111315260B4}" dt="2023-08-29T13:48:04.465" v="82" actId="20577"/>
      <pc:docMkLst>
        <pc:docMk/>
      </pc:docMkLst>
      <pc:sldChg chg="modSp">
        <pc:chgData name="Doug Clemens" userId="35a62a6d-e130-4058-b6b7-ea015cd15c6d" providerId="ADAL" clId="{3EC90D89-4A1A-4AA2-9EC3-9111315260B4}" dt="2023-08-29T13:46:29.420" v="48"/>
        <pc:sldMkLst>
          <pc:docMk/>
          <pc:sldMk cId="1031474589" sldId="447"/>
        </pc:sldMkLst>
        <pc:spChg chg="mod">
          <ac:chgData name="Doug Clemens" userId="35a62a6d-e130-4058-b6b7-ea015cd15c6d" providerId="ADAL" clId="{3EC90D89-4A1A-4AA2-9EC3-9111315260B4}" dt="2023-08-29T13:46:29.420" v="48"/>
          <ac:spMkLst>
            <pc:docMk/>
            <pc:sldMk cId="1031474589" sldId="447"/>
            <ac:spMk id="10" creationId="{FD45CE75-29E0-D0BF-4AE7-F26A1A96D0ED}"/>
          </ac:spMkLst>
        </pc:spChg>
      </pc:sldChg>
      <pc:sldChg chg="modSp">
        <pc:chgData name="Doug Clemens" userId="35a62a6d-e130-4058-b6b7-ea015cd15c6d" providerId="ADAL" clId="{3EC90D89-4A1A-4AA2-9EC3-9111315260B4}" dt="2023-08-29T13:46:29.420" v="48"/>
        <pc:sldMkLst>
          <pc:docMk/>
          <pc:sldMk cId="1077763423" sldId="475"/>
        </pc:sldMkLst>
        <pc:spChg chg="mod">
          <ac:chgData name="Doug Clemens" userId="35a62a6d-e130-4058-b6b7-ea015cd15c6d" providerId="ADAL" clId="{3EC90D89-4A1A-4AA2-9EC3-9111315260B4}" dt="2023-08-29T13:46:29.420" v="48"/>
          <ac:spMkLst>
            <pc:docMk/>
            <pc:sldMk cId="1077763423" sldId="475"/>
            <ac:spMk id="5" creationId="{32EFCE5E-A877-79DC-385C-4AAC610EAD50}"/>
          </ac:spMkLst>
        </pc:spChg>
      </pc:sldChg>
      <pc:sldChg chg="modSp">
        <pc:chgData name="Doug Clemens" userId="35a62a6d-e130-4058-b6b7-ea015cd15c6d" providerId="ADAL" clId="{3EC90D89-4A1A-4AA2-9EC3-9111315260B4}" dt="2023-08-29T13:46:29.420" v="48"/>
        <pc:sldMkLst>
          <pc:docMk/>
          <pc:sldMk cId="136135540" sldId="489"/>
        </pc:sldMkLst>
        <pc:spChg chg="mod">
          <ac:chgData name="Doug Clemens" userId="35a62a6d-e130-4058-b6b7-ea015cd15c6d" providerId="ADAL" clId="{3EC90D89-4A1A-4AA2-9EC3-9111315260B4}" dt="2023-08-29T13:46:29.420" v="48"/>
          <ac:spMkLst>
            <pc:docMk/>
            <pc:sldMk cId="136135540" sldId="489"/>
            <ac:spMk id="11" creationId="{3B5B080F-611D-E6AA-AF3A-C5E172061659}"/>
          </ac:spMkLst>
        </pc:spChg>
      </pc:sldChg>
      <pc:sldChg chg="modSp">
        <pc:chgData name="Doug Clemens" userId="35a62a6d-e130-4058-b6b7-ea015cd15c6d" providerId="ADAL" clId="{3EC90D89-4A1A-4AA2-9EC3-9111315260B4}" dt="2023-08-29T13:46:29.420" v="48"/>
        <pc:sldMkLst>
          <pc:docMk/>
          <pc:sldMk cId="3805859230" sldId="490"/>
        </pc:sldMkLst>
        <pc:spChg chg="mod">
          <ac:chgData name="Doug Clemens" userId="35a62a6d-e130-4058-b6b7-ea015cd15c6d" providerId="ADAL" clId="{3EC90D89-4A1A-4AA2-9EC3-9111315260B4}" dt="2023-08-29T13:46:29.420" v="48"/>
          <ac:spMkLst>
            <pc:docMk/>
            <pc:sldMk cId="3805859230" sldId="490"/>
            <ac:spMk id="12" creationId="{2EA33291-F9E7-3213-0685-CC675E7361E6}"/>
          </ac:spMkLst>
        </pc:spChg>
      </pc:sldChg>
      <pc:sldChg chg="modSp">
        <pc:chgData name="Doug Clemens" userId="35a62a6d-e130-4058-b6b7-ea015cd15c6d" providerId="ADAL" clId="{3EC90D89-4A1A-4AA2-9EC3-9111315260B4}" dt="2023-08-29T13:46:29.420" v="48"/>
        <pc:sldMkLst>
          <pc:docMk/>
          <pc:sldMk cId="702130929" sldId="596"/>
        </pc:sldMkLst>
        <pc:spChg chg="mod">
          <ac:chgData name="Doug Clemens" userId="35a62a6d-e130-4058-b6b7-ea015cd15c6d" providerId="ADAL" clId="{3EC90D89-4A1A-4AA2-9EC3-9111315260B4}" dt="2023-08-29T13:46:29.420" v="48"/>
          <ac:spMkLst>
            <pc:docMk/>
            <pc:sldMk cId="702130929" sldId="596"/>
            <ac:spMk id="40" creationId="{FD2FBF37-E4E7-CDB6-F305-2A74A9715396}"/>
          </ac:spMkLst>
        </pc:spChg>
      </pc:sldChg>
      <pc:sldChg chg="modSp">
        <pc:chgData name="Doug Clemens" userId="35a62a6d-e130-4058-b6b7-ea015cd15c6d" providerId="ADAL" clId="{3EC90D89-4A1A-4AA2-9EC3-9111315260B4}" dt="2023-08-29T13:46:29.420" v="48"/>
        <pc:sldMkLst>
          <pc:docMk/>
          <pc:sldMk cId="577790071" sldId="620"/>
        </pc:sldMkLst>
        <pc:spChg chg="mod">
          <ac:chgData name="Doug Clemens" userId="35a62a6d-e130-4058-b6b7-ea015cd15c6d" providerId="ADAL" clId="{3EC90D89-4A1A-4AA2-9EC3-9111315260B4}" dt="2023-08-29T13:46:29.420" v="48"/>
          <ac:spMkLst>
            <pc:docMk/>
            <pc:sldMk cId="577790071" sldId="620"/>
            <ac:spMk id="14" creationId="{D9B935CB-FC24-6524-9CF5-D779F24DB479}"/>
          </ac:spMkLst>
        </pc:spChg>
      </pc:sldChg>
      <pc:sldChg chg="modSp mod">
        <pc:chgData name="Doug Clemens" userId="35a62a6d-e130-4058-b6b7-ea015cd15c6d" providerId="ADAL" clId="{3EC90D89-4A1A-4AA2-9EC3-9111315260B4}" dt="2023-08-29T13:47:03.906" v="49" actId="20577"/>
        <pc:sldMkLst>
          <pc:docMk/>
          <pc:sldMk cId="3525238548" sldId="665"/>
        </pc:sldMkLst>
        <pc:spChg chg="mod">
          <ac:chgData name="Doug Clemens" userId="35a62a6d-e130-4058-b6b7-ea015cd15c6d" providerId="ADAL" clId="{3EC90D89-4A1A-4AA2-9EC3-9111315260B4}" dt="2023-08-29T13:47:03.906" v="49" actId="20577"/>
          <ac:spMkLst>
            <pc:docMk/>
            <pc:sldMk cId="3525238548" sldId="665"/>
            <ac:spMk id="9" creationId="{51712C88-3F4A-4FC6-9AF0-CAB09587A7C6}"/>
          </ac:spMkLst>
        </pc:spChg>
        <pc:spChg chg="mod">
          <ac:chgData name="Doug Clemens" userId="35a62a6d-e130-4058-b6b7-ea015cd15c6d" providerId="ADAL" clId="{3EC90D89-4A1A-4AA2-9EC3-9111315260B4}" dt="2023-08-29T13:46:29.420" v="48"/>
          <ac:spMkLst>
            <pc:docMk/>
            <pc:sldMk cId="3525238548" sldId="665"/>
            <ac:spMk id="21" creationId="{37CD8629-2E8F-930A-9CC1-7ABFEE2CDF0A}"/>
          </ac:spMkLst>
        </pc:spChg>
      </pc:sldChg>
      <pc:sldChg chg="modSp">
        <pc:chgData name="Doug Clemens" userId="35a62a6d-e130-4058-b6b7-ea015cd15c6d" providerId="ADAL" clId="{3EC90D89-4A1A-4AA2-9EC3-9111315260B4}" dt="2023-08-29T13:46:29.420" v="48"/>
        <pc:sldMkLst>
          <pc:docMk/>
          <pc:sldMk cId="4272580601" sldId="675"/>
        </pc:sldMkLst>
        <pc:spChg chg="mod">
          <ac:chgData name="Doug Clemens" userId="35a62a6d-e130-4058-b6b7-ea015cd15c6d" providerId="ADAL" clId="{3EC90D89-4A1A-4AA2-9EC3-9111315260B4}" dt="2023-08-29T13:46:29.420" v="48"/>
          <ac:spMkLst>
            <pc:docMk/>
            <pc:sldMk cId="4272580601" sldId="675"/>
            <ac:spMk id="12" creationId="{FFFA0AB3-CBEB-5020-20F7-7557CC3525A9}"/>
          </ac:spMkLst>
        </pc:spChg>
      </pc:sldChg>
      <pc:sldChg chg="modSp">
        <pc:chgData name="Doug Clemens" userId="35a62a6d-e130-4058-b6b7-ea015cd15c6d" providerId="ADAL" clId="{3EC90D89-4A1A-4AA2-9EC3-9111315260B4}" dt="2023-08-29T13:46:29.420" v="48"/>
        <pc:sldMkLst>
          <pc:docMk/>
          <pc:sldMk cId="76588958" sldId="677"/>
        </pc:sldMkLst>
        <pc:spChg chg="mod">
          <ac:chgData name="Doug Clemens" userId="35a62a6d-e130-4058-b6b7-ea015cd15c6d" providerId="ADAL" clId="{3EC90D89-4A1A-4AA2-9EC3-9111315260B4}" dt="2023-08-29T13:46:29.420" v="48"/>
          <ac:spMkLst>
            <pc:docMk/>
            <pc:sldMk cId="76588958" sldId="677"/>
            <ac:spMk id="21" creationId="{37CD8629-2E8F-930A-9CC1-7ABFEE2CDF0A}"/>
          </ac:spMkLst>
        </pc:spChg>
      </pc:sldChg>
      <pc:sldMasterChg chg="modSp modSldLayout">
        <pc:chgData name="Doug Clemens" userId="35a62a6d-e130-4058-b6b7-ea015cd15c6d" providerId="ADAL" clId="{3EC90D89-4A1A-4AA2-9EC3-9111315260B4}" dt="2023-08-29T13:46:29.420" v="48"/>
        <pc:sldMasterMkLst>
          <pc:docMk/>
          <pc:sldMasterMk cId="3484212091" sldId="2147483648"/>
        </pc:sldMasterMkLst>
        <pc:spChg chg="mod">
          <ac:chgData name="Doug Clemens" userId="35a62a6d-e130-4058-b6b7-ea015cd15c6d" providerId="ADAL" clId="{3EC90D89-4A1A-4AA2-9EC3-9111315260B4}" dt="2023-08-29T13:46:29.420" v="48"/>
          <ac:spMkLst>
            <pc:docMk/>
            <pc:sldMasterMk cId="3484212091" sldId="2147483648"/>
            <ac:spMk id="4" creationId="{79EA854E-D019-8628-6D12-B2D767AE4DA9}"/>
          </ac:spMkLst>
        </pc:spChg>
        <pc:sldLayoutChg chg="modSp">
          <pc:chgData name="Doug Clemens" userId="35a62a6d-e130-4058-b6b7-ea015cd15c6d" providerId="ADAL" clId="{3EC90D89-4A1A-4AA2-9EC3-9111315260B4}" dt="2023-08-29T13:46:29.420" v="48"/>
          <pc:sldLayoutMkLst>
            <pc:docMk/>
            <pc:sldMasterMk cId="3484212091" sldId="2147483648"/>
            <pc:sldLayoutMk cId="2694732090" sldId="2147483649"/>
          </pc:sldLayoutMkLst>
          <pc:spChg chg="mod">
            <ac:chgData name="Doug Clemens" userId="35a62a6d-e130-4058-b6b7-ea015cd15c6d" providerId="ADAL" clId="{3EC90D89-4A1A-4AA2-9EC3-9111315260B4}" dt="2023-08-29T13:46:29.420" v="48"/>
            <ac:spMkLst>
              <pc:docMk/>
              <pc:sldMasterMk cId="3484212091" sldId="2147483648"/>
              <pc:sldLayoutMk cId="2694732090" sldId="2147483649"/>
              <ac:spMk id="4" creationId="{4A0CE90F-FAAB-6B78-D85B-9B939A8B0A88}"/>
            </ac:spMkLst>
          </pc:spChg>
        </pc:sldLayoutChg>
        <pc:sldLayoutChg chg="modSp">
          <pc:chgData name="Doug Clemens" userId="35a62a6d-e130-4058-b6b7-ea015cd15c6d" providerId="ADAL" clId="{3EC90D89-4A1A-4AA2-9EC3-9111315260B4}" dt="2023-08-29T13:46:29.420" v="48"/>
          <pc:sldLayoutMkLst>
            <pc:docMk/>
            <pc:sldMasterMk cId="3484212091" sldId="2147483648"/>
            <pc:sldLayoutMk cId="2001080573" sldId="2147483650"/>
          </pc:sldLayoutMkLst>
          <pc:spChg chg="mod">
            <ac:chgData name="Doug Clemens" userId="35a62a6d-e130-4058-b6b7-ea015cd15c6d" providerId="ADAL" clId="{3EC90D89-4A1A-4AA2-9EC3-9111315260B4}" dt="2023-08-29T13:46:29.420" v="48"/>
            <ac:spMkLst>
              <pc:docMk/>
              <pc:sldMasterMk cId="3484212091" sldId="2147483648"/>
              <pc:sldLayoutMk cId="2001080573" sldId="2147483650"/>
              <ac:spMk id="4" creationId="{9764DEA2-02B7-1534-DE18-192149D3DCAA}"/>
            </ac:spMkLst>
          </pc:spChg>
        </pc:sldLayoutChg>
        <pc:sldLayoutChg chg="modSp">
          <pc:chgData name="Doug Clemens" userId="35a62a6d-e130-4058-b6b7-ea015cd15c6d" providerId="ADAL" clId="{3EC90D89-4A1A-4AA2-9EC3-9111315260B4}" dt="2023-08-29T13:46:29.420" v="48"/>
          <pc:sldLayoutMkLst>
            <pc:docMk/>
            <pc:sldMasterMk cId="3484212091" sldId="2147483648"/>
            <pc:sldLayoutMk cId="2913740768" sldId="2147483651"/>
          </pc:sldLayoutMkLst>
          <pc:spChg chg="mod">
            <ac:chgData name="Doug Clemens" userId="35a62a6d-e130-4058-b6b7-ea015cd15c6d" providerId="ADAL" clId="{3EC90D89-4A1A-4AA2-9EC3-9111315260B4}" dt="2023-08-29T13:46:29.420" v="48"/>
            <ac:spMkLst>
              <pc:docMk/>
              <pc:sldMasterMk cId="3484212091" sldId="2147483648"/>
              <pc:sldLayoutMk cId="2913740768" sldId="2147483651"/>
              <ac:spMk id="4" creationId="{12ADD796-8A6F-7845-9D18-D0F9EDC5E052}"/>
            </ac:spMkLst>
          </pc:spChg>
        </pc:sldLayoutChg>
        <pc:sldLayoutChg chg="modSp">
          <pc:chgData name="Doug Clemens" userId="35a62a6d-e130-4058-b6b7-ea015cd15c6d" providerId="ADAL" clId="{3EC90D89-4A1A-4AA2-9EC3-9111315260B4}" dt="2023-08-29T13:46:29.420" v="48"/>
          <pc:sldLayoutMkLst>
            <pc:docMk/>
            <pc:sldMasterMk cId="3484212091" sldId="2147483648"/>
            <pc:sldLayoutMk cId="4114637943" sldId="2147483652"/>
          </pc:sldLayoutMkLst>
          <pc:spChg chg="mod">
            <ac:chgData name="Doug Clemens" userId="35a62a6d-e130-4058-b6b7-ea015cd15c6d" providerId="ADAL" clId="{3EC90D89-4A1A-4AA2-9EC3-9111315260B4}" dt="2023-08-29T13:46:29.420" v="48"/>
            <ac:spMkLst>
              <pc:docMk/>
              <pc:sldMasterMk cId="3484212091" sldId="2147483648"/>
              <pc:sldLayoutMk cId="4114637943" sldId="2147483652"/>
              <ac:spMk id="5" creationId="{0B43FCC5-5AF2-8E86-38C3-9C2BA21D0ABE}"/>
            </ac:spMkLst>
          </pc:spChg>
        </pc:sldLayoutChg>
        <pc:sldLayoutChg chg="modSp">
          <pc:chgData name="Doug Clemens" userId="35a62a6d-e130-4058-b6b7-ea015cd15c6d" providerId="ADAL" clId="{3EC90D89-4A1A-4AA2-9EC3-9111315260B4}" dt="2023-08-29T13:46:29.420" v="48"/>
          <pc:sldLayoutMkLst>
            <pc:docMk/>
            <pc:sldMasterMk cId="3484212091" sldId="2147483648"/>
            <pc:sldLayoutMk cId="3976753645" sldId="2147483653"/>
          </pc:sldLayoutMkLst>
          <pc:spChg chg="mod">
            <ac:chgData name="Doug Clemens" userId="35a62a6d-e130-4058-b6b7-ea015cd15c6d" providerId="ADAL" clId="{3EC90D89-4A1A-4AA2-9EC3-9111315260B4}" dt="2023-08-29T13:46:29.420" v="48"/>
            <ac:spMkLst>
              <pc:docMk/>
              <pc:sldMasterMk cId="3484212091" sldId="2147483648"/>
              <pc:sldLayoutMk cId="3976753645" sldId="2147483653"/>
              <ac:spMk id="7" creationId="{F61AA534-202C-8273-9512-975A63760ECA}"/>
            </ac:spMkLst>
          </pc:spChg>
        </pc:sldLayoutChg>
        <pc:sldLayoutChg chg="modSp">
          <pc:chgData name="Doug Clemens" userId="35a62a6d-e130-4058-b6b7-ea015cd15c6d" providerId="ADAL" clId="{3EC90D89-4A1A-4AA2-9EC3-9111315260B4}" dt="2023-08-29T13:46:29.420" v="48"/>
          <pc:sldLayoutMkLst>
            <pc:docMk/>
            <pc:sldMasterMk cId="3484212091" sldId="2147483648"/>
            <pc:sldLayoutMk cId="2598380203" sldId="2147483654"/>
          </pc:sldLayoutMkLst>
          <pc:spChg chg="mod">
            <ac:chgData name="Doug Clemens" userId="35a62a6d-e130-4058-b6b7-ea015cd15c6d" providerId="ADAL" clId="{3EC90D89-4A1A-4AA2-9EC3-9111315260B4}" dt="2023-08-29T13:46:29.420" v="48"/>
            <ac:spMkLst>
              <pc:docMk/>
              <pc:sldMasterMk cId="3484212091" sldId="2147483648"/>
              <pc:sldLayoutMk cId="2598380203" sldId="2147483654"/>
              <ac:spMk id="3" creationId="{E6473C48-B39C-AE59-E284-4CF812014B9F}"/>
            </ac:spMkLst>
          </pc:spChg>
        </pc:sldLayoutChg>
        <pc:sldLayoutChg chg="modSp">
          <pc:chgData name="Doug Clemens" userId="35a62a6d-e130-4058-b6b7-ea015cd15c6d" providerId="ADAL" clId="{3EC90D89-4A1A-4AA2-9EC3-9111315260B4}" dt="2023-08-29T13:46:29.420" v="48"/>
          <pc:sldLayoutMkLst>
            <pc:docMk/>
            <pc:sldMasterMk cId="3484212091" sldId="2147483648"/>
            <pc:sldLayoutMk cId="1764687416" sldId="2147483655"/>
          </pc:sldLayoutMkLst>
          <pc:spChg chg="mod">
            <ac:chgData name="Doug Clemens" userId="35a62a6d-e130-4058-b6b7-ea015cd15c6d" providerId="ADAL" clId="{3EC90D89-4A1A-4AA2-9EC3-9111315260B4}" dt="2023-08-29T13:46:29.420" v="48"/>
            <ac:spMkLst>
              <pc:docMk/>
              <pc:sldMasterMk cId="3484212091" sldId="2147483648"/>
              <pc:sldLayoutMk cId="1764687416" sldId="2147483655"/>
              <ac:spMk id="2" creationId="{6135B4B5-5D30-2E2D-BD20-95FABE8C9BC9}"/>
            </ac:spMkLst>
          </pc:spChg>
        </pc:sldLayoutChg>
        <pc:sldLayoutChg chg="modSp">
          <pc:chgData name="Doug Clemens" userId="35a62a6d-e130-4058-b6b7-ea015cd15c6d" providerId="ADAL" clId="{3EC90D89-4A1A-4AA2-9EC3-9111315260B4}" dt="2023-08-29T13:46:29.420" v="48"/>
          <pc:sldLayoutMkLst>
            <pc:docMk/>
            <pc:sldMasterMk cId="3484212091" sldId="2147483648"/>
            <pc:sldLayoutMk cId="4135666012" sldId="2147483656"/>
          </pc:sldLayoutMkLst>
          <pc:spChg chg="mod">
            <ac:chgData name="Doug Clemens" userId="35a62a6d-e130-4058-b6b7-ea015cd15c6d" providerId="ADAL" clId="{3EC90D89-4A1A-4AA2-9EC3-9111315260B4}" dt="2023-08-29T13:46:29.420" v="48"/>
            <ac:spMkLst>
              <pc:docMk/>
              <pc:sldMasterMk cId="3484212091" sldId="2147483648"/>
              <pc:sldLayoutMk cId="4135666012" sldId="2147483656"/>
              <ac:spMk id="5" creationId="{BA9B2107-8834-94BC-983A-8026A818898E}"/>
            </ac:spMkLst>
          </pc:spChg>
        </pc:sldLayoutChg>
        <pc:sldLayoutChg chg="modSp">
          <pc:chgData name="Doug Clemens" userId="35a62a6d-e130-4058-b6b7-ea015cd15c6d" providerId="ADAL" clId="{3EC90D89-4A1A-4AA2-9EC3-9111315260B4}" dt="2023-08-29T13:46:29.420" v="48"/>
          <pc:sldLayoutMkLst>
            <pc:docMk/>
            <pc:sldMasterMk cId="3484212091" sldId="2147483648"/>
            <pc:sldLayoutMk cId="2750246970" sldId="2147483657"/>
          </pc:sldLayoutMkLst>
          <pc:spChg chg="mod">
            <ac:chgData name="Doug Clemens" userId="35a62a6d-e130-4058-b6b7-ea015cd15c6d" providerId="ADAL" clId="{3EC90D89-4A1A-4AA2-9EC3-9111315260B4}" dt="2023-08-29T13:46:29.420" v="48"/>
            <ac:spMkLst>
              <pc:docMk/>
              <pc:sldMasterMk cId="3484212091" sldId="2147483648"/>
              <pc:sldLayoutMk cId="2750246970" sldId="2147483657"/>
              <ac:spMk id="5" creationId="{D9E4D12B-5936-1962-C9D7-AC333458392A}"/>
            </ac:spMkLst>
          </pc:spChg>
        </pc:sldLayoutChg>
        <pc:sldLayoutChg chg="modSp">
          <pc:chgData name="Doug Clemens" userId="35a62a6d-e130-4058-b6b7-ea015cd15c6d" providerId="ADAL" clId="{3EC90D89-4A1A-4AA2-9EC3-9111315260B4}" dt="2023-08-29T13:46:29.420" v="48"/>
          <pc:sldLayoutMkLst>
            <pc:docMk/>
            <pc:sldMasterMk cId="3484212091" sldId="2147483648"/>
            <pc:sldLayoutMk cId="3082365004" sldId="2147483658"/>
          </pc:sldLayoutMkLst>
          <pc:spChg chg="mod">
            <ac:chgData name="Doug Clemens" userId="35a62a6d-e130-4058-b6b7-ea015cd15c6d" providerId="ADAL" clId="{3EC90D89-4A1A-4AA2-9EC3-9111315260B4}" dt="2023-08-29T13:46:29.420" v="48"/>
            <ac:spMkLst>
              <pc:docMk/>
              <pc:sldMasterMk cId="3484212091" sldId="2147483648"/>
              <pc:sldLayoutMk cId="3082365004" sldId="2147483658"/>
              <ac:spMk id="4" creationId="{4477CC6D-9AD4-4108-0B4D-4D8052210283}"/>
            </ac:spMkLst>
          </pc:spChg>
        </pc:sldLayoutChg>
        <pc:sldLayoutChg chg="modSp">
          <pc:chgData name="Doug Clemens" userId="35a62a6d-e130-4058-b6b7-ea015cd15c6d" providerId="ADAL" clId="{3EC90D89-4A1A-4AA2-9EC3-9111315260B4}" dt="2023-08-29T13:46:29.420" v="48"/>
          <pc:sldLayoutMkLst>
            <pc:docMk/>
            <pc:sldMasterMk cId="3484212091" sldId="2147483648"/>
            <pc:sldLayoutMk cId="3515755137" sldId="2147483659"/>
          </pc:sldLayoutMkLst>
          <pc:spChg chg="mod">
            <ac:chgData name="Doug Clemens" userId="35a62a6d-e130-4058-b6b7-ea015cd15c6d" providerId="ADAL" clId="{3EC90D89-4A1A-4AA2-9EC3-9111315260B4}" dt="2023-08-29T13:46:29.420" v="48"/>
            <ac:spMkLst>
              <pc:docMk/>
              <pc:sldMasterMk cId="3484212091" sldId="2147483648"/>
              <pc:sldLayoutMk cId="3515755137" sldId="2147483659"/>
              <ac:spMk id="4" creationId="{90BBB87D-B32B-ACB1-02CF-6D94C240A5CE}"/>
            </ac:spMkLst>
          </pc:spChg>
        </pc:sldLayoutChg>
      </pc:sldMasterChg>
    </pc:docChg>
  </pc:docChgLst>
  <pc:docChgLst>
    <pc:chgData name="Doug Clemens" userId="35a62a6d-e130-4058-b6b7-ea015cd15c6d" providerId="ADAL" clId="{55EA0DEB-B228-4B75-AF7B-20C4449BC274}"/>
    <pc:docChg chg="undo custSel addSld delSld modSld modMainMaster">
      <pc:chgData name="Doug Clemens" userId="35a62a6d-e130-4058-b6b7-ea015cd15c6d" providerId="ADAL" clId="{55EA0DEB-B228-4B75-AF7B-20C4449BC274}" dt="2024-05-13T13:31:25.637" v="102" actId="1076"/>
      <pc:docMkLst>
        <pc:docMk/>
      </pc:docMkLst>
      <pc:sldChg chg="del">
        <pc:chgData name="Doug Clemens" userId="35a62a6d-e130-4058-b6b7-ea015cd15c6d" providerId="ADAL" clId="{55EA0DEB-B228-4B75-AF7B-20C4449BC274}" dt="2024-05-13T13:21:29.157" v="19" actId="2696"/>
        <pc:sldMkLst>
          <pc:docMk/>
          <pc:sldMk cId="3041085206" sldId="685"/>
        </pc:sldMkLst>
      </pc:sldChg>
      <pc:sldChg chg="addSp delSp modSp add mod">
        <pc:chgData name="Doug Clemens" userId="35a62a6d-e130-4058-b6b7-ea015cd15c6d" providerId="ADAL" clId="{55EA0DEB-B228-4B75-AF7B-20C4449BC274}" dt="2024-05-13T13:31:25.637" v="102" actId="1076"/>
        <pc:sldMkLst>
          <pc:docMk/>
          <pc:sldMk cId="1210446343" sldId="689"/>
        </pc:sldMkLst>
        <pc:spChg chg="add mod">
          <ac:chgData name="Doug Clemens" userId="35a62a6d-e130-4058-b6b7-ea015cd15c6d" providerId="ADAL" clId="{55EA0DEB-B228-4B75-AF7B-20C4449BC274}" dt="2024-05-13T13:30:49.687" v="100" actId="1076"/>
          <ac:spMkLst>
            <pc:docMk/>
            <pc:sldMk cId="1210446343" sldId="689"/>
            <ac:spMk id="3" creationId="{994CC883-C6B6-3F0F-7993-04EBD21EB787}"/>
          </ac:spMkLst>
        </pc:spChg>
        <pc:spChg chg="add mod">
          <ac:chgData name="Doug Clemens" userId="35a62a6d-e130-4058-b6b7-ea015cd15c6d" providerId="ADAL" clId="{55EA0DEB-B228-4B75-AF7B-20C4449BC274}" dt="2024-05-13T13:30:34.487" v="97" actId="1076"/>
          <ac:spMkLst>
            <pc:docMk/>
            <pc:sldMk cId="1210446343" sldId="689"/>
            <ac:spMk id="5" creationId="{07B0D6E3-A50F-AF49-D8CE-4608F765CE47}"/>
          </ac:spMkLst>
        </pc:spChg>
        <pc:spChg chg="mod">
          <ac:chgData name="Doug Clemens" userId="35a62a6d-e130-4058-b6b7-ea015cd15c6d" providerId="ADAL" clId="{55EA0DEB-B228-4B75-AF7B-20C4449BC274}" dt="2024-05-13T13:30:49.687" v="100" actId="1076"/>
          <ac:spMkLst>
            <pc:docMk/>
            <pc:sldMk cId="1210446343" sldId="689"/>
            <ac:spMk id="10" creationId="{6F86AADC-1BFA-3168-2306-B88F9C9D71BD}"/>
          </ac:spMkLst>
        </pc:spChg>
        <pc:spChg chg="mod">
          <ac:chgData name="Doug Clemens" userId="35a62a6d-e130-4058-b6b7-ea015cd15c6d" providerId="ADAL" clId="{55EA0DEB-B228-4B75-AF7B-20C4449BC274}" dt="2024-05-13T13:31:25.637" v="102" actId="1076"/>
          <ac:spMkLst>
            <pc:docMk/>
            <pc:sldMk cId="1210446343" sldId="689"/>
            <ac:spMk id="12" creationId="{AE3F8E24-DD44-FFE0-EAEB-96F22EB8A4BD}"/>
          </ac:spMkLst>
        </pc:spChg>
        <pc:spChg chg="del mod">
          <ac:chgData name="Doug Clemens" userId="35a62a6d-e130-4058-b6b7-ea015cd15c6d" providerId="ADAL" clId="{55EA0DEB-B228-4B75-AF7B-20C4449BC274}" dt="2024-05-13T13:25:54.983" v="87" actId="478"/>
          <ac:spMkLst>
            <pc:docMk/>
            <pc:sldMk cId="1210446343" sldId="689"/>
            <ac:spMk id="13" creationId="{5BF7DADB-1FD5-6524-BCE9-95617013B22F}"/>
          </ac:spMkLst>
        </pc:spChg>
        <pc:spChg chg="mod">
          <ac:chgData name="Doug Clemens" userId="35a62a6d-e130-4058-b6b7-ea015cd15c6d" providerId="ADAL" clId="{55EA0DEB-B228-4B75-AF7B-20C4449BC274}" dt="2024-05-13T13:30:34.487" v="97" actId="1076"/>
          <ac:spMkLst>
            <pc:docMk/>
            <pc:sldMk cId="1210446343" sldId="689"/>
            <ac:spMk id="15" creationId="{6599DF5D-B09D-6362-1D3F-76BB661A1844}"/>
          </ac:spMkLst>
        </pc:spChg>
        <pc:spChg chg="mod">
          <ac:chgData name="Doug Clemens" userId="35a62a6d-e130-4058-b6b7-ea015cd15c6d" providerId="ADAL" clId="{55EA0DEB-B228-4B75-AF7B-20C4449BC274}" dt="2024-05-13T13:31:20.178" v="101" actId="1076"/>
          <ac:spMkLst>
            <pc:docMk/>
            <pc:sldMk cId="1210446343" sldId="689"/>
            <ac:spMk id="16" creationId="{3C183BE2-932F-F29B-08D4-A8EDF173DC6D}"/>
          </ac:spMkLst>
        </pc:spChg>
        <pc:picChg chg="add mod">
          <ac:chgData name="Doug Clemens" userId="35a62a6d-e130-4058-b6b7-ea015cd15c6d" providerId="ADAL" clId="{55EA0DEB-B228-4B75-AF7B-20C4449BC274}" dt="2024-05-13T13:30:39.196" v="99" actId="1076"/>
          <ac:picMkLst>
            <pc:docMk/>
            <pc:sldMk cId="1210446343" sldId="689"/>
            <ac:picMk id="1026" creationId="{132B84AC-E0AE-2E2A-D152-2A4302E91569}"/>
          </ac:picMkLst>
        </pc:picChg>
        <pc:picChg chg="del">
          <ac:chgData name="Doug Clemens" userId="35a62a6d-e130-4058-b6b7-ea015cd15c6d" providerId="ADAL" clId="{55EA0DEB-B228-4B75-AF7B-20C4449BC274}" dt="2024-05-13T13:22:44.791" v="21" actId="478"/>
          <ac:picMkLst>
            <pc:docMk/>
            <pc:sldMk cId="1210446343" sldId="689"/>
            <ac:picMk id="2053" creationId="{D5C1C322-9C2F-E06A-8F74-0F8B8702CD62}"/>
          </ac:picMkLst>
        </pc:picChg>
      </pc:sldChg>
    </pc:docChg>
  </pc:docChgLst>
  <pc:docChgLst>
    <pc:chgData name="Doug Clemens" userId="35a62a6d-e130-4058-b6b7-ea015cd15c6d" providerId="ADAL" clId="{9C64F049-2503-47AE-96F2-9EFD1D3DA0E6}"/>
    <pc:docChg chg="undo redo custSel delSld modSld modMainMaster">
      <pc:chgData name="Doug Clemens" userId="35a62a6d-e130-4058-b6b7-ea015cd15c6d" providerId="ADAL" clId="{9C64F049-2503-47AE-96F2-9EFD1D3DA0E6}" dt="2023-07-26T18:54:31.845" v="126" actId="20577"/>
      <pc:docMkLst>
        <pc:docMk/>
      </pc:docMkLst>
      <pc:sldChg chg="modSp del">
        <pc:chgData name="Doug Clemens" userId="35a62a6d-e130-4058-b6b7-ea015cd15c6d" providerId="ADAL" clId="{9C64F049-2503-47AE-96F2-9EFD1D3DA0E6}" dt="2023-07-26T18:53:55.250" v="95" actId="2696"/>
        <pc:sldMkLst>
          <pc:docMk/>
          <pc:sldMk cId="2576013099" sldId="679"/>
        </pc:sldMkLst>
        <pc:spChg chg="mod">
          <ac:chgData name="Doug Clemens" userId="35a62a6d-e130-4058-b6b7-ea015cd15c6d" providerId="ADAL" clId="{9C64F049-2503-47AE-96F2-9EFD1D3DA0E6}" dt="2023-07-26T18:49:27.973" v="46"/>
          <ac:spMkLst>
            <pc:docMk/>
            <pc:sldMk cId="2576013099" sldId="679"/>
            <ac:spMk id="21" creationId="{37CD8629-2E8F-930A-9CC1-7ABFEE2CDF0A}"/>
          </ac:spMkLst>
        </pc:spChg>
      </pc:sldChg>
    </pc:docChg>
  </pc:docChgLst>
  <pc:docChgLst>
    <pc:chgData name="Doug Clemens" userId="35a62a6d-e130-4058-b6b7-ea015cd15c6d" providerId="ADAL" clId="{77F8A8B3-5FD1-4BD7-995E-2629868394DD}"/>
    <pc:docChg chg="undo redo custSel modSld modMainMaster">
      <pc:chgData name="Doug Clemens" userId="35a62a6d-e130-4058-b6b7-ea015cd15c6d" providerId="ADAL" clId="{77F8A8B3-5FD1-4BD7-995E-2629868394DD}" dt="2023-09-01T13:20:13.573" v="248" actId="20577"/>
      <pc:docMkLst>
        <pc:docMk/>
      </pc:docMkLst>
      <pc:sldChg chg="modSp">
        <pc:chgData name="Doug Clemens" userId="35a62a6d-e130-4058-b6b7-ea015cd15c6d" providerId="ADAL" clId="{77F8A8B3-5FD1-4BD7-995E-2629868394DD}" dt="2023-09-01T13:13:49.211" v="61"/>
        <pc:sldMkLst>
          <pc:docMk/>
          <pc:sldMk cId="1031474589" sldId="447"/>
        </pc:sldMkLst>
        <pc:spChg chg="mod">
          <ac:chgData name="Doug Clemens" userId="35a62a6d-e130-4058-b6b7-ea015cd15c6d" providerId="ADAL" clId="{77F8A8B3-5FD1-4BD7-995E-2629868394DD}" dt="2023-09-01T13:13:49.211" v="61"/>
          <ac:spMkLst>
            <pc:docMk/>
            <pc:sldMk cId="1031474589" sldId="447"/>
            <ac:spMk id="10" creationId="{FD45CE75-29E0-D0BF-4AE7-F26A1A96D0ED}"/>
          </ac:spMkLst>
        </pc:spChg>
      </pc:sldChg>
      <pc:sldChg chg="modSp">
        <pc:chgData name="Doug Clemens" userId="35a62a6d-e130-4058-b6b7-ea015cd15c6d" providerId="ADAL" clId="{77F8A8B3-5FD1-4BD7-995E-2629868394DD}" dt="2023-09-01T13:13:49.211" v="61"/>
        <pc:sldMkLst>
          <pc:docMk/>
          <pc:sldMk cId="1077763423" sldId="475"/>
        </pc:sldMkLst>
        <pc:spChg chg="mod">
          <ac:chgData name="Doug Clemens" userId="35a62a6d-e130-4058-b6b7-ea015cd15c6d" providerId="ADAL" clId="{77F8A8B3-5FD1-4BD7-995E-2629868394DD}" dt="2023-09-01T13:13:49.211" v="61"/>
          <ac:spMkLst>
            <pc:docMk/>
            <pc:sldMk cId="1077763423" sldId="475"/>
            <ac:spMk id="5" creationId="{32EFCE5E-A877-79DC-385C-4AAC610EAD50}"/>
          </ac:spMkLst>
        </pc:spChg>
      </pc:sldChg>
      <pc:sldChg chg="modSp">
        <pc:chgData name="Doug Clemens" userId="35a62a6d-e130-4058-b6b7-ea015cd15c6d" providerId="ADAL" clId="{77F8A8B3-5FD1-4BD7-995E-2629868394DD}" dt="2023-09-01T13:13:49.211" v="61"/>
        <pc:sldMkLst>
          <pc:docMk/>
          <pc:sldMk cId="136135540" sldId="489"/>
        </pc:sldMkLst>
        <pc:spChg chg="mod">
          <ac:chgData name="Doug Clemens" userId="35a62a6d-e130-4058-b6b7-ea015cd15c6d" providerId="ADAL" clId="{77F8A8B3-5FD1-4BD7-995E-2629868394DD}" dt="2023-09-01T13:13:49.211" v="61"/>
          <ac:spMkLst>
            <pc:docMk/>
            <pc:sldMk cId="136135540" sldId="489"/>
            <ac:spMk id="11" creationId="{3B5B080F-611D-E6AA-AF3A-C5E172061659}"/>
          </ac:spMkLst>
        </pc:spChg>
      </pc:sldChg>
      <pc:sldChg chg="modSp">
        <pc:chgData name="Doug Clemens" userId="35a62a6d-e130-4058-b6b7-ea015cd15c6d" providerId="ADAL" clId="{77F8A8B3-5FD1-4BD7-995E-2629868394DD}" dt="2023-09-01T13:13:49.211" v="61"/>
        <pc:sldMkLst>
          <pc:docMk/>
          <pc:sldMk cId="3805859230" sldId="490"/>
        </pc:sldMkLst>
        <pc:spChg chg="mod">
          <ac:chgData name="Doug Clemens" userId="35a62a6d-e130-4058-b6b7-ea015cd15c6d" providerId="ADAL" clId="{77F8A8B3-5FD1-4BD7-995E-2629868394DD}" dt="2023-09-01T13:13:49.211" v="61"/>
          <ac:spMkLst>
            <pc:docMk/>
            <pc:sldMk cId="3805859230" sldId="490"/>
            <ac:spMk id="12" creationId="{2EA33291-F9E7-3213-0685-CC675E7361E6}"/>
          </ac:spMkLst>
        </pc:spChg>
      </pc:sldChg>
      <pc:sldChg chg="modSp mod">
        <pc:chgData name="Doug Clemens" userId="35a62a6d-e130-4058-b6b7-ea015cd15c6d" providerId="ADAL" clId="{77F8A8B3-5FD1-4BD7-995E-2629868394DD}" dt="2023-09-01T13:13:21.726" v="60" actId="1076"/>
        <pc:sldMkLst>
          <pc:docMk/>
          <pc:sldMk cId="2918757687" sldId="492"/>
        </pc:sldMkLst>
        <pc:spChg chg="mod">
          <ac:chgData name="Doug Clemens" userId="35a62a6d-e130-4058-b6b7-ea015cd15c6d" providerId="ADAL" clId="{77F8A8B3-5FD1-4BD7-995E-2629868394DD}" dt="2023-09-01T13:13:21.726" v="60" actId="1076"/>
          <ac:spMkLst>
            <pc:docMk/>
            <pc:sldMk cId="2918757687" sldId="492"/>
            <ac:spMk id="5" creationId="{A163F025-0DD5-2448-0C67-CA1EF40BC7BA}"/>
          </ac:spMkLst>
        </pc:spChg>
        <pc:cxnChg chg="mod">
          <ac:chgData name="Doug Clemens" userId="35a62a6d-e130-4058-b6b7-ea015cd15c6d" providerId="ADAL" clId="{77F8A8B3-5FD1-4BD7-995E-2629868394DD}" dt="2023-09-01T13:13:14.865" v="59" actId="1076"/>
          <ac:cxnSpMkLst>
            <pc:docMk/>
            <pc:sldMk cId="2918757687" sldId="492"/>
            <ac:cxnSpMk id="3" creationId="{6BE1F30E-42AB-D028-B012-E0FFDD6A1828}"/>
          </ac:cxnSpMkLst>
        </pc:cxnChg>
        <pc:cxnChg chg="mod">
          <ac:chgData name="Doug Clemens" userId="35a62a6d-e130-4058-b6b7-ea015cd15c6d" providerId="ADAL" clId="{77F8A8B3-5FD1-4BD7-995E-2629868394DD}" dt="2023-09-01T13:13:10.414" v="58" actId="1076"/>
          <ac:cxnSpMkLst>
            <pc:docMk/>
            <pc:sldMk cId="2918757687" sldId="492"/>
            <ac:cxnSpMk id="4" creationId="{341D3782-49B8-46C7-D70E-47BBAE0F1D93}"/>
          </ac:cxnSpMkLst>
        </pc:cxnChg>
      </pc:sldChg>
      <pc:sldChg chg="modSp">
        <pc:chgData name="Doug Clemens" userId="35a62a6d-e130-4058-b6b7-ea015cd15c6d" providerId="ADAL" clId="{77F8A8B3-5FD1-4BD7-995E-2629868394DD}" dt="2023-09-01T13:13:49.211" v="61"/>
        <pc:sldMkLst>
          <pc:docMk/>
          <pc:sldMk cId="2612088865" sldId="493"/>
        </pc:sldMkLst>
        <pc:spChg chg="mod">
          <ac:chgData name="Doug Clemens" userId="35a62a6d-e130-4058-b6b7-ea015cd15c6d" providerId="ADAL" clId="{77F8A8B3-5FD1-4BD7-995E-2629868394DD}" dt="2023-09-01T13:13:49.211" v="61"/>
          <ac:spMkLst>
            <pc:docMk/>
            <pc:sldMk cId="2612088865" sldId="493"/>
            <ac:spMk id="3" creationId="{096BF5FD-CDC3-8FA4-61E6-B2294E55AB06}"/>
          </ac:spMkLst>
        </pc:spChg>
      </pc:sldChg>
      <pc:sldChg chg="modSp">
        <pc:chgData name="Doug Clemens" userId="35a62a6d-e130-4058-b6b7-ea015cd15c6d" providerId="ADAL" clId="{77F8A8B3-5FD1-4BD7-995E-2629868394DD}" dt="2023-09-01T13:13:49.211" v="61"/>
        <pc:sldMkLst>
          <pc:docMk/>
          <pc:sldMk cId="702130929" sldId="596"/>
        </pc:sldMkLst>
        <pc:spChg chg="mod">
          <ac:chgData name="Doug Clemens" userId="35a62a6d-e130-4058-b6b7-ea015cd15c6d" providerId="ADAL" clId="{77F8A8B3-5FD1-4BD7-995E-2629868394DD}" dt="2023-09-01T13:13:49.211" v="61"/>
          <ac:spMkLst>
            <pc:docMk/>
            <pc:sldMk cId="702130929" sldId="596"/>
            <ac:spMk id="40" creationId="{FD2FBF37-E4E7-CDB6-F305-2A74A9715396}"/>
          </ac:spMkLst>
        </pc:spChg>
      </pc:sldChg>
      <pc:sldChg chg="modSp">
        <pc:chgData name="Doug Clemens" userId="35a62a6d-e130-4058-b6b7-ea015cd15c6d" providerId="ADAL" clId="{77F8A8B3-5FD1-4BD7-995E-2629868394DD}" dt="2023-09-01T13:13:49.211" v="61"/>
        <pc:sldMkLst>
          <pc:docMk/>
          <pc:sldMk cId="577790071" sldId="620"/>
        </pc:sldMkLst>
        <pc:spChg chg="mod">
          <ac:chgData name="Doug Clemens" userId="35a62a6d-e130-4058-b6b7-ea015cd15c6d" providerId="ADAL" clId="{77F8A8B3-5FD1-4BD7-995E-2629868394DD}" dt="2023-09-01T13:13:49.211" v="61"/>
          <ac:spMkLst>
            <pc:docMk/>
            <pc:sldMk cId="577790071" sldId="620"/>
            <ac:spMk id="14" creationId="{D9B935CB-FC24-6524-9CF5-D779F24DB479}"/>
          </ac:spMkLst>
        </pc:spChg>
      </pc:sldChg>
      <pc:sldChg chg="modSp mod">
        <pc:chgData name="Doug Clemens" userId="35a62a6d-e130-4058-b6b7-ea015cd15c6d" providerId="ADAL" clId="{77F8A8B3-5FD1-4BD7-995E-2629868394DD}" dt="2023-09-01T13:15:38.660" v="92" actId="108"/>
        <pc:sldMkLst>
          <pc:docMk/>
          <pc:sldMk cId="3525238548" sldId="665"/>
        </pc:sldMkLst>
        <pc:spChg chg="mod">
          <ac:chgData name="Doug Clemens" userId="35a62a6d-e130-4058-b6b7-ea015cd15c6d" providerId="ADAL" clId="{77F8A8B3-5FD1-4BD7-995E-2629868394DD}" dt="2023-09-01T13:13:56.595" v="62" actId="1076"/>
          <ac:spMkLst>
            <pc:docMk/>
            <pc:sldMk cId="3525238548" sldId="665"/>
            <ac:spMk id="5" creationId="{BF1A3DD0-8EAC-EE48-BB1F-E77FBCB416D9}"/>
          </ac:spMkLst>
        </pc:spChg>
        <pc:spChg chg="mod">
          <ac:chgData name="Doug Clemens" userId="35a62a6d-e130-4058-b6b7-ea015cd15c6d" providerId="ADAL" clId="{77F8A8B3-5FD1-4BD7-995E-2629868394DD}" dt="2023-09-01T13:15:38.660" v="92" actId="108"/>
          <ac:spMkLst>
            <pc:docMk/>
            <pc:sldMk cId="3525238548" sldId="665"/>
            <ac:spMk id="9" creationId="{51712C88-3F4A-4FC6-9AF0-CAB09587A7C6}"/>
          </ac:spMkLst>
        </pc:spChg>
        <pc:spChg chg="mod">
          <ac:chgData name="Doug Clemens" userId="35a62a6d-e130-4058-b6b7-ea015cd15c6d" providerId="ADAL" clId="{77F8A8B3-5FD1-4BD7-995E-2629868394DD}" dt="2023-09-01T13:13:49.211" v="61"/>
          <ac:spMkLst>
            <pc:docMk/>
            <pc:sldMk cId="3525238548" sldId="665"/>
            <ac:spMk id="21" creationId="{37CD8629-2E8F-930A-9CC1-7ABFEE2CDF0A}"/>
          </ac:spMkLst>
        </pc:spChg>
      </pc:sldChg>
      <pc:sldChg chg="modSp mod">
        <pc:chgData name="Doug Clemens" userId="35a62a6d-e130-4058-b6b7-ea015cd15c6d" providerId="ADAL" clId="{77F8A8B3-5FD1-4BD7-995E-2629868394DD}" dt="2023-09-01T13:20:13.573" v="248" actId="20577"/>
        <pc:sldMkLst>
          <pc:docMk/>
          <pc:sldMk cId="1525924703" sldId="674"/>
        </pc:sldMkLst>
        <pc:spChg chg="mod">
          <ac:chgData name="Doug Clemens" userId="35a62a6d-e130-4058-b6b7-ea015cd15c6d" providerId="ADAL" clId="{77F8A8B3-5FD1-4BD7-995E-2629868394DD}" dt="2023-09-01T13:20:13.573" v="248" actId="20577"/>
          <ac:spMkLst>
            <pc:docMk/>
            <pc:sldMk cId="1525924703" sldId="674"/>
            <ac:spMk id="8" creationId="{1A30BC3E-A0D1-7229-467F-A333DB8FB8A2}"/>
          </ac:spMkLst>
        </pc:spChg>
        <pc:spChg chg="mod">
          <ac:chgData name="Doug Clemens" userId="35a62a6d-e130-4058-b6b7-ea015cd15c6d" providerId="ADAL" clId="{77F8A8B3-5FD1-4BD7-995E-2629868394DD}" dt="2023-09-01T13:13:49.211" v="61"/>
          <ac:spMkLst>
            <pc:docMk/>
            <pc:sldMk cId="1525924703" sldId="674"/>
            <ac:spMk id="15" creationId="{5FCD17C4-2050-260A-3685-57E0EDD4A2F5}"/>
          </ac:spMkLst>
        </pc:spChg>
      </pc:sldChg>
      <pc:sldChg chg="modSp">
        <pc:chgData name="Doug Clemens" userId="35a62a6d-e130-4058-b6b7-ea015cd15c6d" providerId="ADAL" clId="{77F8A8B3-5FD1-4BD7-995E-2629868394DD}" dt="2023-09-01T13:13:49.211" v="61"/>
        <pc:sldMkLst>
          <pc:docMk/>
          <pc:sldMk cId="4272580601" sldId="675"/>
        </pc:sldMkLst>
        <pc:spChg chg="mod">
          <ac:chgData name="Doug Clemens" userId="35a62a6d-e130-4058-b6b7-ea015cd15c6d" providerId="ADAL" clId="{77F8A8B3-5FD1-4BD7-995E-2629868394DD}" dt="2023-09-01T13:13:49.211" v="61"/>
          <ac:spMkLst>
            <pc:docMk/>
            <pc:sldMk cId="4272580601" sldId="675"/>
            <ac:spMk id="12" creationId="{FFFA0AB3-CBEB-5020-20F7-7557CC3525A9}"/>
          </ac:spMkLst>
        </pc:spChg>
      </pc:sldChg>
      <pc:sldChg chg="modSp">
        <pc:chgData name="Doug Clemens" userId="35a62a6d-e130-4058-b6b7-ea015cd15c6d" providerId="ADAL" clId="{77F8A8B3-5FD1-4BD7-995E-2629868394DD}" dt="2023-09-01T13:13:49.211" v="61"/>
        <pc:sldMkLst>
          <pc:docMk/>
          <pc:sldMk cId="76588958" sldId="677"/>
        </pc:sldMkLst>
        <pc:spChg chg="mod">
          <ac:chgData name="Doug Clemens" userId="35a62a6d-e130-4058-b6b7-ea015cd15c6d" providerId="ADAL" clId="{77F8A8B3-5FD1-4BD7-995E-2629868394DD}" dt="2023-09-01T13:13:49.211" v="61"/>
          <ac:spMkLst>
            <pc:docMk/>
            <pc:sldMk cId="76588958" sldId="677"/>
            <ac:spMk id="21" creationId="{37CD8629-2E8F-930A-9CC1-7ABFEE2CDF0A}"/>
          </ac:spMkLst>
        </pc:spChg>
      </pc:sldChg>
      <pc:sldMasterChg chg="modSp modSldLayout">
        <pc:chgData name="Doug Clemens" userId="35a62a6d-e130-4058-b6b7-ea015cd15c6d" providerId="ADAL" clId="{77F8A8B3-5FD1-4BD7-995E-2629868394DD}" dt="2023-09-01T13:13:49.211" v="61"/>
        <pc:sldMasterMkLst>
          <pc:docMk/>
          <pc:sldMasterMk cId="3484212091" sldId="2147483648"/>
        </pc:sldMasterMkLst>
        <pc:spChg chg="mod">
          <ac:chgData name="Doug Clemens" userId="35a62a6d-e130-4058-b6b7-ea015cd15c6d" providerId="ADAL" clId="{77F8A8B3-5FD1-4BD7-995E-2629868394DD}" dt="2023-09-01T13:13:49.211" v="61"/>
          <ac:spMkLst>
            <pc:docMk/>
            <pc:sldMasterMk cId="3484212091" sldId="2147483648"/>
            <ac:spMk id="4" creationId="{79EA854E-D019-8628-6D12-B2D767AE4DA9}"/>
          </ac:spMkLst>
        </pc:spChg>
        <pc:sldLayoutChg chg="modSp">
          <pc:chgData name="Doug Clemens" userId="35a62a6d-e130-4058-b6b7-ea015cd15c6d" providerId="ADAL" clId="{77F8A8B3-5FD1-4BD7-995E-2629868394DD}" dt="2023-09-01T13:13:49.211" v="61"/>
          <pc:sldLayoutMkLst>
            <pc:docMk/>
            <pc:sldMasterMk cId="3484212091" sldId="2147483648"/>
            <pc:sldLayoutMk cId="2694732090" sldId="2147483649"/>
          </pc:sldLayoutMkLst>
          <pc:spChg chg="mod">
            <ac:chgData name="Doug Clemens" userId="35a62a6d-e130-4058-b6b7-ea015cd15c6d" providerId="ADAL" clId="{77F8A8B3-5FD1-4BD7-995E-2629868394DD}" dt="2023-09-01T13:13:49.211" v="61"/>
            <ac:spMkLst>
              <pc:docMk/>
              <pc:sldMasterMk cId="3484212091" sldId="2147483648"/>
              <pc:sldLayoutMk cId="2694732090" sldId="2147483649"/>
              <ac:spMk id="4" creationId="{4A0CE90F-FAAB-6B78-D85B-9B939A8B0A88}"/>
            </ac:spMkLst>
          </pc:spChg>
        </pc:sldLayoutChg>
        <pc:sldLayoutChg chg="modSp">
          <pc:chgData name="Doug Clemens" userId="35a62a6d-e130-4058-b6b7-ea015cd15c6d" providerId="ADAL" clId="{77F8A8B3-5FD1-4BD7-995E-2629868394DD}" dt="2023-09-01T13:13:49.211" v="61"/>
          <pc:sldLayoutMkLst>
            <pc:docMk/>
            <pc:sldMasterMk cId="3484212091" sldId="2147483648"/>
            <pc:sldLayoutMk cId="2001080573" sldId="2147483650"/>
          </pc:sldLayoutMkLst>
          <pc:spChg chg="mod">
            <ac:chgData name="Doug Clemens" userId="35a62a6d-e130-4058-b6b7-ea015cd15c6d" providerId="ADAL" clId="{77F8A8B3-5FD1-4BD7-995E-2629868394DD}" dt="2023-09-01T13:13:49.211" v="61"/>
            <ac:spMkLst>
              <pc:docMk/>
              <pc:sldMasterMk cId="3484212091" sldId="2147483648"/>
              <pc:sldLayoutMk cId="2001080573" sldId="2147483650"/>
              <ac:spMk id="4" creationId="{9764DEA2-02B7-1534-DE18-192149D3DCAA}"/>
            </ac:spMkLst>
          </pc:spChg>
        </pc:sldLayoutChg>
        <pc:sldLayoutChg chg="modSp">
          <pc:chgData name="Doug Clemens" userId="35a62a6d-e130-4058-b6b7-ea015cd15c6d" providerId="ADAL" clId="{77F8A8B3-5FD1-4BD7-995E-2629868394DD}" dt="2023-09-01T13:13:49.211" v="61"/>
          <pc:sldLayoutMkLst>
            <pc:docMk/>
            <pc:sldMasterMk cId="3484212091" sldId="2147483648"/>
            <pc:sldLayoutMk cId="2913740768" sldId="2147483651"/>
          </pc:sldLayoutMkLst>
          <pc:spChg chg="mod">
            <ac:chgData name="Doug Clemens" userId="35a62a6d-e130-4058-b6b7-ea015cd15c6d" providerId="ADAL" clId="{77F8A8B3-5FD1-4BD7-995E-2629868394DD}" dt="2023-09-01T13:13:49.211" v="61"/>
            <ac:spMkLst>
              <pc:docMk/>
              <pc:sldMasterMk cId="3484212091" sldId="2147483648"/>
              <pc:sldLayoutMk cId="2913740768" sldId="2147483651"/>
              <ac:spMk id="4" creationId="{12ADD796-8A6F-7845-9D18-D0F9EDC5E052}"/>
            </ac:spMkLst>
          </pc:spChg>
        </pc:sldLayoutChg>
        <pc:sldLayoutChg chg="modSp">
          <pc:chgData name="Doug Clemens" userId="35a62a6d-e130-4058-b6b7-ea015cd15c6d" providerId="ADAL" clId="{77F8A8B3-5FD1-4BD7-995E-2629868394DD}" dt="2023-09-01T13:13:49.211" v="61"/>
          <pc:sldLayoutMkLst>
            <pc:docMk/>
            <pc:sldMasterMk cId="3484212091" sldId="2147483648"/>
            <pc:sldLayoutMk cId="4114637943" sldId="2147483652"/>
          </pc:sldLayoutMkLst>
          <pc:spChg chg="mod">
            <ac:chgData name="Doug Clemens" userId="35a62a6d-e130-4058-b6b7-ea015cd15c6d" providerId="ADAL" clId="{77F8A8B3-5FD1-4BD7-995E-2629868394DD}" dt="2023-09-01T13:13:49.211" v="61"/>
            <ac:spMkLst>
              <pc:docMk/>
              <pc:sldMasterMk cId="3484212091" sldId="2147483648"/>
              <pc:sldLayoutMk cId="4114637943" sldId="2147483652"/>
              <ac:spMk id="5" creationId="{0B43FCC5-5AF2-8E86-38C3-9C2BA21D0ABE}"/>
            </ac:spMkLst>
          </pc:spChg>
        </pc:sldLayoutChg>
        <pc:sldLayoutChg chg="modSp">
          <pc:chgData name="Doug Clemens" userId="35a62a6d-e130-4058-b6b7-ea015cd15c6d" providerId="ADAL" clId="{77F8A8B3-5FD1-4BD7-995E-2629868394DD}" dt="2023-09-01T13:13:49.211" v="61"/>
          <pc:sldLayoutMkLst>
            <pc:docMk/>
            <pc:sldMasterMk cId="3484212091" sldId="2147483648"/>
            <pc:sldLayoutMk cId="3976753645" sldId="2147483653"/>
          </pc:sldLayoutMkLst>
          <pc:spChg chg="mod">
            <ac:chgData name="Doug Clemens" userId="35a62a6d-e130-4058-b6b7-ea015cd15c6d" providerId="ADAL" clId="{77F8A8B3-5FD1-4BD7-995E-2629868394DD}" dt="2023-09-01T13:13:49.211" v="61"/>
            <ac:spMkLst>
              <pc:docMk/>
              <pc:sldMasterMk cId="3484212091" sldId="2147483648"/>
              <pc:sldLayoutMk cId="3976753645" sldId="2147483653"/>
              <ac:spMk id="7" creationId="{F61AA534-202C-8273-9512-975A63760ECA}"/>
            </ac:spMkLst>
          </pc:spChg>
        </pc:sldLayoutChg>
        <pc:sldLayoutChg chg="modSp">
          <pc:chgData name="Doug Clemens" userId="35a62a6d-e130-4058-b6b7-ea015cd15c6d" providerId="ADAL" clId="{77F8A8B3-5FD1-4BD7-995E-2629868394DD}" dt="2023-09-01T13:13:49.211" v="61"/>
          <pc:sldLayoutMkLst>
            <pc:docMk/>
            <pc:sldMasterMk cId="3484212091" sldId="2147483648"/>
            <pc:sldLayoutMk cId="2598380203" sldId="2147483654"/>
          </pc:sldLayoutMkLst>
          <pc:spChg chg="mod">
            <ac:chgData name="Doug Clemens" userId="35a62a6d-e130-4058-b6b7-ea015cd15c6d" providerId="ADAL" clId="{77F8A8B3-5FD1-4BD7-995E-2629868394DD}" dt="2023-09-01T13:13:49.211" v="61"/>
            <ac:spMkLst>
              <pc:docMk/>
              <pc:sldMasterMk cId="3484212091" sldId="2147483648"/>
              <pc:sldLayoutMk cId="2598380203" sldId="2147483654"/>
              <ac:spMk id="3" creationId="{E6473C48-B39C-AE59-E284-4CF812014B9F}"/>
            </ac:spMkLst>
          </pc:spChg>
        </pc:sldLayoutChg>
        <pc:sldLayoutChg chg="modSp">
          <pc:chgData name="Doug Clemens" userId="35a62a6d-e130-4058-b6b7-ea015cd15c6d" providerId="ADAL" clId="{77F8A8B3-5FD1-4BD7-995E-2629868394DD}" dt="2023-09-01T13:13:49.211" v="61"/>
          <pc:sldLayoutMkLst>
            <pc:docMk/>
            <pc:sldMasterMk cId="3484212091" sldId="2147483648"/>
            <pc:sldLayoutMk cId="1764687416" sldId="2147483655"/>
          </pc:sldLayoutMkLst>
          <pc:spChg chg="mod">
            <ac:chgData name="Doug Clemens" userId="35a62a6d-e130-4058-b6b7-ea015cd15c6d" providerId="ADAL" clId="{77F8A8B3-5FD1-4BD7-995E-2629868394DD}" dt="2023-09-01T13:13:49.211" v="61"/>
            <ac:spMkLst>
              <pc:docMk/>
              <pc:sldMasterMk cId="3484212091" sldId="2147483648"/>
              <pc:sldLayoutMk cId="1764687416" sldId="2147483655"/>
              <ac:spMk id="2" creationId="{6135B4B5-5D30-2E2D-BD20-95FABE8C9BC9}"/>
            </ac:spMkLst>
          </pc:spChg>
        </pc:sldLayoutChg>
        <pc:sldLayoutChg chg="modSp">
          <pc:chgData name="Doug Clemens" userId="35a62a6d-e130-4058-b6b7-ea015cd15c6d" providerId="ADAL" clId="{77F8A8B3-5FD1-4BD7-995E-2629868394DD}" dt="2023-09-01T13:13:49.211" v="61"/>
          <pc:sldLayoutMkLst>
            <pc:docMk/>
            <pc:sldMasterMk cId="3484212091" sldId="2147483648"/>
            <pc:sldLayoutMk cId="4135666012" sldId="2147483656"/>
          </pc:sldLayoutMkLst>
          <pc:spChg chg="mod">
            <ac:chgData name="Doug Clemens" userId="35a62a6d-e130-4058-b6b7-ea015cd15c6d" providerId="ADAL" clId="{77F8A8B3-5FD1-4BD7-995E-2629868394DD}" dt="2023-09-01T13:13:49.211" v="61"/>
            <ac:spMkLst>
              <pc:docMk/>
              <pc:sldMasterMk cId="3484212091" sldId="2147483648"/>
              <pc:sldLayoutMk cId="4135666012" sldId="2147483656"/>
              <ac:spMk id="5" creationId="{BA9B2107-8834-94BC-983A-8026A818898E}"/>
            </ac:spMkLst>
          </pc:spChg>
        </pc:sldLayoutChg>
        <pc:sldLayoutChg chg="modSp">
          <pc:chgData name="Doug Clemens" userId="35a62a6d-e130-4058-b6b7-ea015cd15c6d" providerId="ADAL" clId="{77F8A8B3-5FD1-4BD7-995E-2629868394DD}" dt="2023-09-01T13:13:49.211" v="61"/>
          <pc:sldLayoutMkLst>
            <pc:docMk/>
            <pc:sldMasterMk cId="3484212091" sldId="2147483648"/>
            <pc:sldLayoutMk cId="2750246970" sldId="2147483657"/>
          </pc:sldLayoutMkLst>
          <pc:spChg chg="mod">
            <ac:chgData name="Doug Clemens" userId="35a62a6d-e130-4058-b6b7-ea015cd15c6d" providerId="ADAL" clId="{77F8A8B3-5FD1-4BD7-995E-2629868394DD}" dt="2023-09-01T13:13:49.211" v="61"/>
            <ac:spMkLst>
              <pc:docMk/>
              <pc:sldMasterMk cId="3484212091" sldId="2147483648"/>
              <pc:sldLayoutMk cId="2750246970" sldId="2147483657"/>
              <ac:spMk id="5" creationId="{D9E4D12B-5936-1962-C9D7-AC333458392A}"/>
            </ac:spMkLst>
          </pc:spChg>
        </pc:sldLayoutChg>
        <pc:sldLayoutChg chg="modSp">
          <pc:chgData name="Doug Clemens" userId="35a62a6d-e130-4058-b6b7-ea015cd15c6d" providerId="ADAL" clId="{77F8A8B3-5FD1-4BD7-995E-2629868394DD}" dt="2023-09-01T13:13:49.211" v="61"/>
          <pc:sldLayoutMkLst>
            <pc:docMk/>
            <pc:sldMasterMk cId="3484212091" sldId="2147483648"/>
            <pc:sldLayoutMk cId="3082365004" sldId="2147483658"/>
          </pc:sldLayoutMkLst>
          <pc:spChg chg="mod">
            <ac:chgData name="Doug Clemens" userId="35a62a6d-e130-4058-b6b7-ea015cd15c6d" providerId="ADAL" clId="{77F8A8B3-5FD1-4BD7-995E-2629868394DD}" dt="2023-09-01T13:13:49.211" v="61"/>
            <ac:spMkLst>
              <pc:docMk/>
              <pc:sldMasterMk cId="3484212091" sldId="2147483648"/>
              <pc:sldLayoutMk cId="3082365004" sldId="2147483658"/>
              <ac:spMk id="4" creationId="{4477CC6D-9AD4-4108-0B4D-4D8052210283}"/>
            </ac:spMkLst>
          </pc:spChg>
        </pc:sldLayoutChg>
        <pc:sldLayoutChg chg="modSp">
          <pc:chgData name="Doug Clemens" userId="35a62a6d-e130-4058-b6b7-ea015cd15c6d" providerId="ADAL" clId="{77F8A8B3-5FD1-4BD7-995E-2629868394DD}" dt="2023-09-01T13:13:49.211" v="61"/>
          <pc:sldLayoutMkLst>
            <pc:docMk/>
            <pc:sldMasterMk cId="3484212091" sldId="2147483648"/>
            <pc:sldLayoutMk cId="3515755137" sldId="2147483659"/>
          </pc:sldLayoutMkLst>
          <pc:spChg chg="mod">
            <ac:chgData name="Doug Clemens" userId="35a62a6d-e130-4058-b6b7-ea015cd15c6d" providerId="ADAL" clId="{77F8A8B3-5FD1-4BD7-995E-2629868394DD}" dt="2023-09-01T13:13:49.211" v="61"/>
            <ac:spMkLst>
              <pc:docMk/>
              <pc:sldMasterMk cId="3484212091" sldId="2147483648"/>
              <pc:sldLayoutMk cId="3515755137" sldId="2147483659"/>
              <ac:spMk id="4" creationId="{90BBB87D-B32B-ACB1-02CF-6D94C240A5CE}"/>
            </ac:spMkLst>
          </pc:spChg>
        </pc:sldLayoutChg>
      </pc:sldMasterChg>
    </pc:docChg>
  </pc:docChgLst>
  <pc:docChgLst>
    <pc:chgData name="Jack Laufenberg" userId="0980a559-a079-4d0c-9f70-5180bf59d764" providerId="ADAL" clId="{7A505D23-1BCD-4A78-AB15-7AB8B145EC0B}"/>
    <pc:docChg chg="modSld">
      <pc:chgData name="Jack Laufenberg" userId="0980a559-a079-4d0c-9f70-5180bf59d764" providerId="ADAL" clId="{7A505D23-1BCD-4A78-AB15-7AB8B145EC0B}" dt="2023-07-11T17:39:12.138" v="21" actId="1076"/>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60673-4171-4C65-8D32-2D5C0614D36B}"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6AC30-5310-4F8E-B301-E16AC8D8E5D1}" type="slidenum">
              <a:rPr lang="en-US" smtClean="0"/>
              <a:t>‹#›</a:t>
            </a:fld>
            <a:endParaRPr lang="en-US"/>
          </a:p>
        </p:txBody>
      </p:sp>
    </p:spTree>
    <p:extLst>
      <p:ext uri="{BB962C8B-B14F-4D97-AF65-F5344CB8AC3E}">
        <p14:creationId xmlns:p14="http://schemas.microsoft.com/office/powerpoint/2010/main" val="86149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6AC30-5310-4F8E-B301-E16AC8D8E5D1}" type="slidenum">
              <a:rPr lang="en-US" smtClean="0"/>
              <a:t>1</a:t>
            </a:fld>
            <a:endParaRPr lang="en-US"/>
          </a:p>
        </p:txBody>
      </p:sp>
    </p:spTree>
    <p:extLst>
      <p:ext uri="{BB962C8B-B14F-4D97-AF65-F5344CB8AC3E}">
        <p14:creationId xmlns:p14="http://schemas.microsoft.com/office/powerpoint/2010/main" val="335871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532DF-9924-4741-83DD-716B927E10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35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532DF-9924-4741-83DD-716B927E10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358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46AC30-5310-4F8E-B301-E16AC8D8E5D1}" type="slidenum">
              <a:rPr lang="en-US" smtClean="0"/>
              <a:t>7</a:t>
            </a:fld>
            <a:endParaRPr lang="en-US"/>
          </a:p>
        </p:txBody>
      </p:sp>
    </p:spTree>
    <p:extLst>
      <p:ext uri="{BB962C8B-B14F-4D97-AF65-F5344CB8AC3E}">
        <p14:creationId xmlns:p14="http://schemas.microsoft.com/office/powerpoint/2010/main" val="103694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22D7-72B3-AD7A-3475-27F243C349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481DF7-60C5-3B8D-17D4-09E60F3F2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0CE90F-FAAB-6B78-D85B-9B939A8B0A88}"/>
              </a:ext>
            </a:extLst>
          </p:cNvPr>
          <p:cNvSpPr>
            <a:spLocks noGrp="1"/>
          </p:cNvSpPr>
          <p:nvPr>
            <p:ph type="dt" sz="half" idx="10"/>
          </p:nvPr>
        </p:nvSpPr>
        <p:spPr/>
        <p:txBody>
          <a:bodyPr/>
          <a:lstStyle/>
          <a:p>
            <a:r>
              <a:rPr lang="en-US" dirty="0"/>
              <a:t>November 13, 2024</a:t>
            </a:r>
          </a:p>
        </p:txBody>
      </p:sp>
      <p:sp>
        <p:nvSpPr>
          <p:cNvPr id="5" name="Footer Placeholder 4">
            <a:extLst>
              <a:ext uri="{FF2B5EF4-FFF2-40B4-BE49-F238E27FC236}">
                <a16:creationId xmlns:a16="http://schemas.microsoft.com/office/drawing/2014/main" id="{066169A1-AB56-73C9-780E-7659E1408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2B288-E5DC-AC99-99F2-F4957B2A0DD4}"/>
              </a:ext>
            </a:extLst>
          </p:cNvPr>
          <p:cNvSpPr>
            <a:spLocks noGrp="1"/>
          </p:cNvSpPr>
          <p:nvPr>
            <p:ph type="sldNum" sz="quarter" idx="12"/>
          </p:nvPr>
        </p:nvSpPr>
        <p:spPr/>
        <p:txBody>
          <a:bodyPr/>
          <a:lstStyle/>
          <a:p>
            <a:fld id="{E33547E0-5155-4A24-9A89-55D8D27398E7}" type="slidenum">
              <a:rPr lang="en-US" smtClean="0"/>
              <a:t>‹#›</a:t>
            </a:fld>
            <a:endParaRPr lang="en-US"/>
          </a:p>
        </p:txBody>
      </p:sp>
    </p:spTree>
    <p:extLst>
      <p:ext uri="{BB962C8B-B14F-4D97-AF65-F5344CB8AC3E}">
        <p14:creationId xmlns:p14="http://schemas.microsoft.com/office/powerpoint/2010/main" val="269473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A62C-1506-6F76-0DD3-482859AFBF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C612EC-CB4B-2F5D-2B23-0BF3C70A82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7CC6D-9AD4-4108-0B4D-4D8052210283}"/>
              </a:ext>
            </a:extLst>
          </p:cNvPr>
          <p:cNvSpPr>
            <a:spLocks noGrp="1"/>
          </p:cNvSpPr>
          <p:nvPr>
            <p:ph type="dt" sz="half" idx="10"/>
          </p:nvPr>
        </p:nvSpPr>
        <p:spPr/>
        <p:txBody>
          <a:bodyPr/>
          <a:lstStyle/>
          <a:p>
            <a:r>
              <a:rPr lang="en-US" dirty="0"/>
              <a:t>November 13, 2024</a:t>
            </a:r>
          </a:p>
        </p:txBody>
      </p:sp>
      <p:sp>
        <p:nvSpPr>
          <p:cNvPr id="5" name="Footer Placeholder 4">
            <a:extLst>
              <a:ext uri="{FF2B5EF4-FFF2-40B4-BE49-F238E27FC236}">
                <a16:creationId xmlns:a16="http://schemas.microsoft.com/office/drawing/2014/main" id="{E2FB7483-8258-9B6D-D822-F2501FEC5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217E8-172A-9AFE-3340-FDBE8905DBF1}"/>
              </a:ext>
            </a:extLst>
          </p:cNvPr>
          <p:cNvSpPr>
            <a:spLocks noGrp="1"/>
          </p:cNvSpPr>
          <p:nvPr>
            <p:ph type="sldNum" sz="quarter" idx="12"/>
          </p:nvPr>
        </p:nvSpPr>
        <p:spPr/>
        <p:txBody>
          <a:bodyPr/>
          <a:lstStyle/>
          <a:p>
            <a:fld id="{E33547E0-5155-4A24-9A89-55D8D27398E7}" type="slidenum">
              <a:rPr lang="en-US" smtClean="0"/>
              <a:t>‹#›</a:t>
            </a:fld>
            <a:endParaRPr lang="en-US"/>
          </a:p>
        </p:txBody>
      </p:sp>
    </p:spTree>
    <p:extLst>
      <p:ext uri="{BB962C8B-B14F-4D97-AF65-F5344CB8AC3E}">
        <p14:creationId xmlns:p14="http://schemas.microsoft.com/office/powerpoint/2010/main" val="308236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0961E4-0068-EFAA-468B-66DFAB8B6A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49241F-04A4-6E1D-0449-DCD9323851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BB87D-B32B-ACB1-02CF-6D94C240A5CE}"/>
              </a:ext>
            </a:extLst>
          </p:cNvPr>
          <p:cNvSpPr>
            <a:spLocks noGrp="1"/>
          </p:cNvSpPr>
          <p:nvPr>
            <p:ph type="dt" sz="half" idx="10"/>
          </p:nvPr>
        </p:nvSpPr>
        <p:spPr/>
        <p:txBody>
          <a:bodyPr/>
          <a:lstStyle/>
          <a:p>
            <a:r>
              <a:rPr lang="en-US" dirty="0"/>
              <a:t>November 13, 2024</a:t>
            </a:r>
          </a:p>
        </p:txBody>
      </p:sp>
      <p:sp>
        <p:nvSpPr>
          <p:cNvPr id="5" name="Footer Placeholder 4">
            <a:extLst>
              <a:ext uri="{FF2B5EF4-FFF2-40B4-BE49-F238E27FC236}">
                <a16:creationId xmlns:a16="http://schemas.microsoft.com/office/drawing/2014/main" id="{19DAE0E7-2153-7271-5CB3-3CED4DFBB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63CE5-498E-E5BF-885E-3AB5C2DEB73B}"/>
              </a:ext>
            </a:extLst>
          </p:cNvPr>
          <p:cNvSpPr>
            <a:spLocks noGrp="1"/>
          </p:cNvSpPr>
          <p:nvPr>
            <p:ph type="sldNum" sz="quarter" idx="12"/>
          </p:nvPr>
        </p:nvSpPr>
        <p:spPr/>
        <p:txBody>
          <a:bodyPr/>
          <a:lstStyle/>
          <a:p>
            <a:fld id="{E33547E0-5155-4A24-9A89-55D8D27398E7}" type="slidenum">
              <a:rPr lang="en-US" smtClean="0"/>
              <a:t>‹#›</a:t>
            </a:fld>
            <a:endParaRPr lang="en-US"/>
          </a:p>
        </p:txBody>
      </p:sp>
    </p:spTree>
    <p:extLst>
      <p:ext uri="{BB962C8B-B14F-4D97-AF65-F5344CB8AC3E}">
        <p14:creationId xmlns:p14="http://schemas.microsoft.com/office/powerpoint/2010/main" val="3515755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9574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5425598"/>
      </p:ext>
    </p:extLst>
  </p:cSld>
  <p:clrMapOvr>
    <a:masterClrMapping/>
  </p:clrMapOvr>
  <p:extLst>
    <p:ext uri="{DCECCB84-F9BA-43D5-87BE-67443E8EF086}">
      <p15:sldGuideLst xmlns:p15="http://schemas.microsoft.com/office/powerpoint/2012/main">
        <p15:guide id="1" orient="horz" pos="288">
          <p15:clr>
            <a:srgbClr val="FBAE40"/>
          </p15:clr>
        </p15:guide>
        <p15:guide id="2" pos="2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4323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713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54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63C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61ACDF10-6833-F449-ACAB-71F6805F65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2" y="6043284"/>
            <a:ext cx="1679349" cy="660544"/>
          </a:xfrm>
          <a:prstGeom prst="rect">
            <a:avLst/>
          </a:prstGeom>
        </p:spPr>
      </p:pic>
    </p:spTree>
    <p:extLst>
      <p:ext uri="{BB962C8B-B14F-4D97-AF65-F5344CB8AC3E}">
        <p14:creationId xmlns:p14="http://schemas.microsoft.com/office/powerpoint/2010/main" val="4023304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888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3740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ADFD-11D0-08D6-9A5C-BC795E94F6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13B50-A376-B7BC-C163-22E7D7FAA2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4DEA2-02B7-1534-DE18-192149D3DCAA}"/>
              </a:ext>
            </a:extLst>
          </p:cNvPr>
          <p:cNvSpPr>
            <a:spLocks noGrp="1"/>
          </p:cNvSpPr>
          <p:nvPr>
            <p:ph type="dt" sz="half" idx="10"/>
          </p:nvPr>
        </p:nvSpPr>
        <p:spPr/>
        <p:txBody>
          <a:bodyPr/>
          <a:lstStyle/>
          <a:p>
            <a:r>
              <a:rPr lang="en-US" dirty="0"/>
              <a:t>November 13, 2024</a:t>
            </a:r>
          </a:p>
        </p:txBody>
      </p:sp>
      <p:sp>
        <p:nvSpPr>
          <p:cNvPr id="5" name="Footer Placeholder 4">
            <a:extLst>
              <a:ext uri="{FF2B5EF4-FFF2-40B4-BE49-F238E27FC236}">
                <a16:creationId xmlns:a16="http://schemas.microsoft.com/office/drawing/2014/main" id="{0DDC99C2-165A-B266-9269-1742FA67C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8765C-092C-C40D-30A8-9F16F912E11E}"/>
              </a:ext>
            </a:extLst>
          </p:cNvPr>
          <p:cNvSpPr>
            <a:spLocks noGrp="1"/>
          </p:cNvSpPr>
          <p:nvPr>
            <p:ph type="sldNum" sz="quarter" idx="12"/>
          </p:nvPr>
        </p:nvSpPr>
        <p:spPr/>
        <p:txBody>
          <a:bodyPr/>
          <a:lstStyle/>
          <a:p>
            <a:fld id="{E33547E0-5155-4A24-9A89-55D8D27398E7}" type="slidenum">
              <a:rPr lang="en-US" smtClean="0"/>
              <a:t>‹#›</a:t>
            </a:fld>
            <a:endParaRPr lang="en-US"/>
          </a:p>
        </p:txBody>
      </p:sp>
    </p:spTree>
    <p:extLst>
      <p:ext uri="{BB962C8B-B14F-4D97-AF65-F5344CB8AC3E}">
        <p14:creationId xmlns:p14="http://schemas.microsoft.com/office/powerpoint/2010/main" val="2001080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25339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639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89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71B9-788D-D43C-37B9-BBA00A46E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77C1BD-0428-5415-702A-348E2B1AB0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DD796-8A6F-7845-9D18-D0F9EDC5E052}"/>
              </a:ext>
            </a:extLst>
          </p:cNvPr>
          <p:cNvSpPr>
            <a:spLocks noGrp="1"/>
          </p:cNvSpPr>
          <p:nvPr>
            <p:ph type="dt" sz="half" idx="10"/>
          </p:nvPr>
        </p:nvSpPr>
        <p:spPr/>
        <p:txBody>
          <a:bodyPr/>
          <a:lstStyle/>
          <a:p>
            <a:r>
              <a:rPr lang="en-US" dirty="0"/>
              <a:t>November 13, 2024</a:t>
            </a:r>
          </a:p>
        </p:txBody>
      </p:sp>
      <p:sp>
        <p:nvSpPr>
          <p:cNvPr id="5" name="Footer Placeholder 4">
            <a:extLst>
              <a:ext uri="{FF2B5EF4-FFF2-40B4-BE49-F238E27FC236}">
                <a16:creationId xmlns:a16="http://schemas.microsoft.com/office/drawing/2014/main" id="{8231519B-968C-8C48-5F0F-579894B6B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9151E-EDA5-C72E-F8A7-8001A0CD86CF}"/>
              </a:ext>
            </a:extLst>
          </p:cNvPr>
          <p:cNvSpPr>
            <a:spLocks noGrp="1"/>
          </p:cNvSpPr>
          <p:nvPr>
            <p:ph type="sldNum" sz="quarter" idx="12"/>
          </p:nvPr>
        </p:nvSpPr>
        <p:spPr/>
        <p:txBody>
          <a:bodyPr/>
          <a:lstStyle/>
          <a:p>
            <a:fld id="{E33547E0-5155-4A24-9A89-55D8D27398E7}" type="slidenum">
              <a:rPr lang="en-US" smtClean="0"/>
              <a:t>‹#›</a:t>
            </a:fld>
            <a:endParaRPr lang="en-US"/>
          </a:p>
        </p:txBody>
      </p:sp>
    </p:spTree>
    <p:extLst>
      <p:ext uri="{BB962C8B-B14F-4D97-AF65-F5344CB8AC3E}">
        <p14:creationId xmlns:p14="http://schemas.microsoft.com/office/powerpoint/2010/main" val="291374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4508-F7F6-1FF2-D7CF-C2A19C71E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781B3E-D6A8-3A36-A766-8C6A96773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BA04FF-2225-D6DF-9006-D9CF8486AF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43FCC5-5AF2-8E86-38C3-9C2BA21D0ABE}"/>
              </a:ext>
            </a:extLst>
          </p:cNvPr>
          <p:cNvSpPr>
            <a:spLocks noGrp="1"/>
          </p:cNvSpPr>
          <p:nvPr>
            <p:ph type="dt" sz="half" idx="10"/>
          </p:nvPr>
        </p:nvSpPr>
        <p:spPr/>
        <p:txBody>
          <a:bodyPr/>
          <a:lstStyle/>
          <a:p>
            <a:r>
              <a:rPr lang="en-US" dirty="0"/>
              <a:t>November 13, 2024</a:t>
            </a:r>
          </a:p>
        </p:txBody>
      </p:sp>
      <p:sp>
        <p:nvSpPr>
          <p:cNvPr id="6" name="Footer Placeholder 5">
            <a:extLst>
              <a:ext uri="{FF2B5EF4-FFF2-40B4-BE49-F238E27FC236}">
                <a16:creationId xmlns:a16="http://schemas.microsoft.com/office/drawing/2014/main" id="{CF76D059-E834-A641-640A-D981EAEDB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87C62-3EBF-C513-694B-6B24EC6A9BB7}"/>
              </a:ext>
            </a:extLst>
          </p:cNvPr>
          <p:cNvSpPr>
            <a:spLocks noGrp="1"/>
          </p:cNvSpPr>
          <p:nvPr>
            <p:ph type="sldNum" sz="quarter" idx="12"/>
          </p:nvPr>
        </p:nvSpPr>
        <p:spPr/>
        <p:txBody>
          <a:bodyPr/>
          <a:lstStyle/>
          <a:p>
            <a:fld id="{E33547E0-5155-4A24-9A89-55D8D27398E7}" type="slidenum">
              <a:rPr lang="en-US" smtClean="0"/>
              <a:t>‹#›</a:t>
            </a:fld>
            <a:endParaRPr lang="en-US"/>
          </a:p>
        </p:txBody>
      </p:sp>
    </p:spTree>
    <p:extLst>
      <p:ext uri="{BB962C8B-B14F-4D97-AF65-F5344CB8AC3E}">
        <p14:creationId xmlns:p14="http://schemas.microsoft.com/office/powerpoint/2010/main" val="411463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FEDF-0869-222D-D56C-792DAFED88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F4DBAF-0C2E-1EF4-A7C7-E06EF51B45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64F8B3-E8C0-0E81-3508-90C63D39CC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228670-3C7B-C75E-F56C-E7CE08AEA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F70EA2-3195-F262-2B80-5840C9B3C2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1AA534-202C-8273-9512-975A63760ECA}"/>
              </a:ext>
            </a:extLst>
          </p:cNvPr>
          <p:cNvSpPr>
            <a:spLocks noGrp="1"/>
          </p:cNvSpPr>
          <p:nvPr>
            <p:ph type="dt" sz="half" idx="10"/>
          </p:nvPr>
        </p:nvSpPr>
        <p:spPr/>
        <p:txBody>
          <a:bodyPr/>
          <a:lstStyle/>
          <a:p>
            <a:r>
              <a:rPr lang="en-US" dirty="0"/>
              <a:t>November 13, 2024</a:t>
            </a:r>
          </a:p>
        </p:txBody>
      </p:sp>
      <p:sp>
        <p:nvSpPr>
          <p:cNvPr id="8" name="Footer Placeholder 7">
            <a:extLst>
              <a:ext uri="{FF2B5EF4-FFF2-40B4-BE49-F238E27FC236}">
                <a16:creationId xmlns:a16="http://schemas.microsoft.com/office/drawing/2014/main" id="{CD9E56A8-65D8-0442-061D-4420C936BF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4C9D97-FCAC-E8A8-5AD7-63D7F2591A35}"/>
              </a:ext>
            </a:extLst>
          </p:cNvPr>
          <p:cNvSpPr>
            <a:spLocks noGrp="1"/>
          </p:cNvSpPr>
          <p:nvPr>
            <p:ph type="sldNum" sz="quarter" idx="12"/>
          </p:nvPr>
        </p:nvSpPr>
        <p:spPr/>
        <p:txBody>
          <a:bodyPr/>
          <a:lstStyle/>
          <a:p>
            <a:fld id="{E33547E0-5155-4A24-9A89-55D8D27398E7}" type="slidenum">
              <a:rPr lang="en-US" smtClean="0"/>
              <a:t>‹#›</a:t>
            </a:fld>
            <a:endParaRPr lang="en-US"/>
          </a:p>
        </p:txBody>
      </p:sp>
    </p:spTree>
    <p:extLst>
      <p:ext uri="{BB962C8B-B14F-4D97-AF65-F5344CB8AC3E}">
        <p14:creationId xmlns:p14="http://schemas.microsoft.com/office/powerpoint/2010/main" val="397675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1D42-390C-C4F2-4EB7-DBC6138D6F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473C48-B39C-AE59-E284-4CF812014B9F}"/>
              </a:ext>
            </a:extLst>
          </p:cNvPr>
          <p:cNvSpPr>
            <a:spLocks noGrp="1"/>
          </p:cNvSpPr>
          <p:nvPr>
            <p:ph type="dt" sz="half" idx="10"/>
          </p:nvPr>
        </p:nvSpPr>
        <p:spPr/>
        <p:txBody>
          <a:bodyPr/>
          <a:lstStyle/>
          <a:p>
            <a:r>
              <a:rPr lang="en-US" dirty="0"/>
              <a:t>November 13, 2024</a:t>
            </a:r>
          </a:p>
        </p:txBody>
      </p:sp>
      <p:sp>
        <p:nvSpPr>
          <p:cNvPr id="4" name="Footer Placeholder 3">
            <a:extLst>
              <a:ext uri="{FF2B5EF4-FFF2-40B4-BE49-F238E27FC236}">
                <a16:creationId xmlns:a16="http://schemas.microsoft.com/office/drawing/2014/main" id="{37EC9BE3-DFC8-E8F9-ADAB-9C1F458962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A2FA3A-67DA-E0A3-1CC3-A28F809F4D66}"/>
              </a:ext>
            </a:extLst>
          </p:cNvPr>
          <p:cNvSpPr>
            <a:spLocks noGrp="1"/>
          </p:cNvSpPr>
          <p:nvPr>
            <p:ph type="sldNum" sz="quarter" idx="12"/>
          </p:nvPr>
        </p:nvSpPr>
        <p:spPr/>
        <p:txBody>
          <a:bodyPr/>
          <a:lstStyle/>
          <a:p>
            <a:fld id="{E33547E0-5155-4A24-9A89-55D8D27398E7}" type="slidenum">
              <a:rPr lang="en-US" smtClean="0"/>
              <a:t>‹#›</a:t>
            </a:fld>
            <a:endParaRPr lang="en-US"/>
          </a:p>
        </p:txBody>
      </p:sp>
    </p:spTree>
    <p:extLst>
      <p:ext uri="{BB962C8B-B14F-4D97-AF65-F5344CB8AC3E}">
        <p14:creationId xmlns:p14="http://schemas.microsoft.com/office/powerpoint/2010/main" val="259838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5B4B5-5D30-2E2D-BD20-95FABE8C9BC9}"/>
              </a:ext>
            </a:extLst>
          </p:cNvPr>
          <p:cNvSpPr>
            <a:spLocks noGrp="1"/>
          </p:cNvSpPr>
          <p:nvPr>
            <p:ph type="dt" sz="half" idx="10"/>
          </p:nvPr>
        </p:nvSpPr>
        <p:spPr/>
        <p:txBody>
          <a:bodyPr/>
          <a:lstStyle/>
          <a:p>
            <a:r>
              <a:rPr lang="en-US" dirty="0"/>
              <a:t>November 13, 2024</a:t>
            </a:r>
          </a:p>
        </p:txBody>
      </p:sp>
      <p:sp>
        <p:nvSpPr>
          <p:cNvPr id="3" name="Footer Placeholder 2">
            <a:extLst>
              <a:ext uri="{FF2B5EF4-FFF2-40B4-BE49-F238E27FC236}">
                <a16:creationId xmlns:a16="http://schemas.microsoft.com/office/drawing/2014/main" id="{7C14DB54-A691-3F95-9EBE-04892A4F52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251DCB-D574-D948-4D69-F5A571BDE7D1}"/>
              </a:ext>
            </a:extLst>
          </p:cNvPr>
          <p:cNvSpPr>
            <a:spLocks noGrp="1"/>
          </p:cNvSpPr>
          <p:nvPr>
            <p:ph type="sldNum" sz="quarter" idx="12"/>
          </p:nvPr>
        </p:nvSpPr>
        <p:spPr/>
        <p:txBody>
          <a:bodyPr/>
          <a:lstStyle/>
          <a:p>
            <a:fld id="{E33547E0-5155-4A24-9A89-55D8D27398E7}" type="slidenum">
              <a:rPr lang="en-US" smtClean="0"/>
              <a:t>‹#›</a:t>
            </a:fld>
            <a:endParaRPr lang="en-US"/>
          </a:p>
        </p:txBody>
      </p:sp>
    </p:spTree>
    <p:extLst>
      <p:ext uri="{BB962C8B-B14F-4D97-AF65-F5344CB8AC3E}">
        <p14:creationId xmlns:p14="http://schemas.microsoft.com/office/powerpoint/2010/main" val="176468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45214-BA05-EE3D-DC1A-840851A56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DE3A05-97D7-60C7-986E-CE4DDE765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09F429-A19F-EF3E-FCB7-DC5C231C2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B2107-8834-94BC-983A-8026A818898E}"/>
              </a:ext>
            </a:extLst>
          </p:cNvPr>
          <p:cNvSpPr>
            <a:spLocks noGrp="1"/>
          </p:cNvSpPr>
          <p:nvPr>
            <p:ph type="dt" sz="half" idx="10"/>
          </p:nvPr>
        </p:nvSpPr>
        <p:spPr/>
        <p:txBody>
          <a:bodyPr/>
          <a:lstStyle/>
          <a:p>
            <a:r>
              <a:rPr lang="en-US" dirty="0"/>
              <a:t>November 13, 2024</a:t>
            </a:r>
          </a:p>
        </p:txBody>
      </p:sp>
      <p:sp>
        <p:nvSpPr>
          <p:cNvPr id="6" name="Footer Placeholder 5">
            <a:extLst>
              <a:ext uri="{FF2B5EF4-FFF2-40B4-BE49-F238E27FC236}">
                <a16:creationId xmlns:a16="http://schemas.microsoft.com/office/drawing/2014/main" id="{B6BB2F2B-2456-416C-82C8-B5C3272005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1251E-486C-E0DF-6791-0B7A7053759F}"/>
              </a:ext>
            </a:extLst>
          </p:cNvPr>
          <p:cNvSpPr>
            <a:spLocks noGrp="1"/>
          </p:cNvSpPr>
          <p:nvPr>
            <p:ph type="sldNum" sz="quarter" idx="12"/>
          </p:nvPr>
        </p:nvSpPr>
        <p:spPr/>
        <p:txBody>
          <a:bodyPr/>
          <a:lstStyle/>
          <a:p>
            <a:fld id="{E33547E0-5155-4A24-9A89-55D8D27398E7}" type="slidenum">
              <a:rPr lang="en-US" smtClean="0"/>
              <a:t>‹#›</a:t>
            </a:fld>
            <a:endParaRPr lang="en-US"/>
          </a:p>
        </p:txBody>
      </p:sp>
    </p:spTree>
    <p:extLst>
      <p:ext uri="{BB962C8B-B14F-4D97-AF65-F5344CB8AC3E}">
        <p14:creationId xmlns:p14="http://schemas.microsoft.com/office/powerpoint/2010/main" val="413566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C2B0-88BB-1BD0-978E-1F554951E0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5DDA6B-06C1-10A3-A74D-C784BB05D7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570818-5E0E-D179-3071-C022A26F8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4D12B-5936-1962-C9D7-AC333458392A}"/>
              </a:ext>
            </a:extLst>
          </p:cNvPr>
          <p:cNvSpPr>
            <a:spLocks noGrp="1"/>
          </p:cNvSpPr>
          <p:nvPr>
            <p:ph type="dt" sz="half" idx="10"/>
          </p:nvPr>
        </p:nvSpPr>
        <p:spPr/>
        <p:txBody>
          <a:bodyPr/>
          <a:lstStyle/>
          <a:p>
            <a:r>
              <a:rPr lang="en-US" dirty="0"/>
              <a:t>November 13, 2024</a:t>
            </a:r>
          </a:p>
        </p:txBody>
      </p:sp>
      <p:sp>
        <p:nvSpPr>
          <p:cNvPr id="6" name="Footer Placeholder 5">
            <a:extLst>
              <a:ext uri="{FF2B5EF4-FFF2-40B4-BE49-F238E27FC236}">
                <a16:creationId xmlns:a16="http://schemas.microsoft.com/office/drawing/2014/main" id="{A06F454E-8382-D234-4B9E-81D2AB176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E9A2D-D784-2291-A4B7-E50B45096838}"/>
              </a:ext>
            </a:extLst>
          </p:cNvPr>
          <p:cNvSpPr>
            <a:spLocks noGrp="1"/>
          </p:cNvSpPr>
          <p:nvPr>
            <p:ph type="sldNum" sz="quarter" idx="12"/>
          </p:nvPr>
        </p:nvSpPr>
        <p:spPr/>
        <p:txBody>
          <a:bodyPr/>
          <a:lstStyle/>
          <a:p>
            <a:fld id="{E33547E0-5155-4A24-9A89-55D8D27398E7}" type="slidenum">
              <a:rPr lang="en-US" smtClean="0"/>
              <a:t>‹#›</a:t>
            </a:fld>
            <a:endParaRPr lang="en-US"/>
          </a:p>
        </p:txBody>
      </p:sp>
    </p:spTree>
    <p:extLst>
      <p:ext uri="{BB962C8B-B14F-4D97-AF65-F5344CB8AC3E}">
        <p14:creationId xmlns:p14="http://schemas.microsoft.com/office/powerpoint/2010/main" val="275024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B1CC5A-DD7C-A5CD-3724-3C9AC1852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9AD714-DCDF-8FB9-A146-89E9A84C7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A854E-D019-8628-6D12-B2D767AE4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November 13, 2024</a:t>
            </a:r>
          </a:p>
        </p:txBody>
      </p:sp>
      <p:sp>
        <p:nvSpPr>
          <p:cNvPr id="5" name="Footer Placeholder 4">
            <a:extLst>
              <a:ext uri="{FF2B5EF4-FFF2-40B4-BE49-F238E27FC236}">
                <a16:creationId xmlns:a16="http://schemas.microsoft.com/office/drawing/2014/main" id="{AD8E3950-2481-C884-DAA2-8036A85A8C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D96028-34A2-3CFB-2E81-B15C198CB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547E0-5155-4A24-9A89-55D8D27398E7}" type="slidenum">
              <a:rPr lang="en-US" smtClean="0"/>
              <a:t>‹#›</a:t>
            </a:fld>
            <a:endParaRPr lang="en-US"/>
          </a:p>
        </p:txBody>
      </p:sp>
    </p:spTree>
    <p:extLst>
      <p:ext uri="{BB962C8B-B14F-4D97-AF65-F5344CB8AC3E}">
        <p14:creationId xmlns:p14="http://schemas.microsoft.com/office/powerpoint/2010/main" val="3484212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3B13C2D-8860-5E4B-A3E9-E03BD6C475B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3548" y="6046967"/>
            <a:ext cx="1680048" cy="660819"/>
          </a:xfrm>
          <a:prstGeom prst="rect">
            <a:avLst/>
          </a:prstGeom>
        </p:spPr>
      </p:pic>
    </p:spTree>
    <p:extLst>
      <p:ext uri="{BB962C8B-B14F-4D97-AF65-F5344CB8AC3E}">
        <p14:creationId xmlns:p14="http://schemas.microsoft.com/office/powerpoint/2010/main" val="2029586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wispro.org/" TargetMode="Externa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wispro.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76"/>
          <p:cNvSpPr txBox="1">
            <a:spLocks/>
          </p:cNvSpPr>
          <p:nvPr/>
        </p:nvSpPr>
        <p:spPr>
          <a:xfrm>
            <a:off x="2300845" y="1178278"/>
            <a:ext cx="8131628" cy="2081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buNone/>
              <a:defRPr/>
            </a:pPr>
            <a:endParaRPr lang="en-US" sz="2400" b="1" dirty="0">
              <a:solidFill>
                <a:prstClr val="black">
                  <a:lumMod val="85000"/>
                  <a:lumOff val="15000"/>
                </a:prst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163F025-0DD5-2448-0C67-CA1EF40BC7BA}"/>
              </a:ext>
            </a:extLst>
          </p:cNvPr>
          <p:cNvSpPr txBox="1"/>
          <p:nvPr/>
        </p:nvSpPr>
        <p:spPr>
          <a:xfrm>
            <a:off x="96864" y="2611181"/>
            <a:ext cx="11998271" cy="3631763"/>
          </a:xfrm>
          <a:prstGeom prst="rect">
            <a:avLst/>
          </a:prstGeom>
          <a:noFill/>
        </p:spPr>
        <p:txBody>
          <a:bodyPr wrap="square" lIns="91440" tIns="45720" rIns="91440" bIns="45720" anchor="t">
            <a:spAutoFit/>
          </a:bodyPr>
          <a:lstStyle/>
          <a:p>
            <a:pPr algn="ctr"/>
            <a:r>
              <a:rPr lang="en-US" sz="4000" b="1" i="0" dirty="0">
                <a:effectLst/>
                <a:latin typeface="var(--tec-font-family-sans-serif)"/>
              </a:rPr>
              <a:t>Sales Opportunities with Local Government Agencies</a:t>
            </a:r>
          </a:p>
          <a:p>
            <a:pPr algn="ctr"/>
            <a:r>
              <a:rPr lang="en-US" sz="6600" b="1" dirty="0">
                <a:latin typeface="var(--tec-font-family-sans-serif)"/>
              </a:rPr>
              <a:t>Madison, WI</a:t>
            </a:r>
            <a:endParaRPr lang="en-US" sz="6600" b="1" i="0" dirty="0">
              <a:effectLst/>
              <a:latin typeface="var(--tec-font-family-sans-serif)"/>
            </a:endParaRPr>
          </a:p>
          <a:p>
            <a:pPr algn="ctr"/>
            <a:r>
              <a:rPr lang="en-US" sz="2400" b="1" dirty="0">
                <a:latin typeface="var(--tec-font-family-sans-serif)"/>
              </a:rPr>
              <a:t>November 13|</a:t>
            </a:r>
            <a:r>
              <a:rPr lang="en-US" sz="2400" b="1" i="0" dirty="0">
                <a:effectLst/>
                <a:latin typeface="var(--tec-font-family-sans-serif)"/>
              </a:rPr>
              <a:t> 10:00 am - Noon</a:t>
            </a:r>
            <a:endParaRPr lang="en-US" sz="2400" b="1" dirty="0">
              <a:latin typeface="var(--tec-font-family-sans-serif)"/>
            </a:endParaRPr>
          </a:p>
          <a:p>
            <a:pPr algn="ctr"/>
            <a:endParaRPr lang="en-US" sz="2000" b="1" dirty="0">
              <a:latin typeface="var(--tec-font-family-sans-serif)"/>
            </a:endParaRPr>
          </a:p>
          <a:p>
            <a:pPr algn="ctr"/>
            <a:r>
              <a:rPr lang="en-US" sz="2000" b="1" dirty="0">
                <a:latin typeface="var(--tec-font-family-sans-serif)"/>
              </a:rPr>
              <a:t>Presented by:</a:t>
            </a:r>
          </a:p>
          <a:p>
            <a:pPr algn="ctr"/>
            <a:r>
              <a:rPr lang="en-US" sz="2000" b="1" dirty="0">
                <a:latin typeface="var(--tec-font-family-sans-serif)"/>
              </a:rPr>
              <a:t>Peter Patten| Megan Rogan| Hazel Schuster -- Dane County</a:t>
            </a:r>
          </a:p>
          <a:p>
            <a:pPr algn="ctr"/>
            <a:r>
              <a:rPr lang="en-US" sz="2000" b="1" dirty="0">
                <a:latin typeface="var(--tec-font-family-sans-serif)"/>
              </a:rPr>
              <a:t>Brittany Garcia -- City of Madison</a:t>
            </a:r>
          </a:p>
          <a:p>
            <a:pPr algn="ctr"/>
            <a:r>
              <a:rPr lang="en-US" sz="2000" b="1" dirty="0">
                <a:latin typeface="var(--tec-font-family-sans-serif)"/>
              </a:rPr>
              <a:t>Michael Steger, Wisconsin Procurement Institute</a:t>
            </a:r>
          </a:p>
        </p:txBody>
      </p:sp>
      <p:cxnSp>
        <p:nvCxnSpPr>
          <p:cNvPr id="4" name="Straight Connector 3">
            <a:extLst>
              <a:ext uri="{FF2B5EF4-FFF2-40B4-BE49-F238E27FC236}">
                <a16:creationId xmlns:a16="http://schemas.microsoft.com/office/drawing/2014/main" id="{341D3782-49B8-46C7-D70E-47BBAE0F1D93}"/>
              </a:ext>
            </a:extLst>
          </p:cNvPr>
          <p:cNvCxnSpPr/>
          <p:nvPr/>
        </p:nvCxnSpPr>
        <p:spPr>
          <a:xfrm>
            <a:off x="663578" y="6316450"/>
            <a:ext cx="10129583" cy="0"/>
          </a:xfrm>
          <a:prstGeom prst="line">
            <a:avLst/>
          </a:prstGeom>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77E39722-DACC-9C9F-B17C-412CC945F7DF}"/>
              </a:ext>
            </a:extLst>
          </p:cNvPr>
          <p:cNvGrpSpPr/>
          <p:nvPr/>
        </p:nvGrpSpPr>
        <p:grpSpPr>
          <a:xfrm>
            <a:off x="1521329" y="29088"/>
            <a:ext cx="9149343" cy="2582093"/>
            <a:chOff x="564183" y="29088"/>
            <a:chExt cx="9149343" cy="2582093"/>
          </a:xfrm>
        </p:grpSpPr>
        <p:pic>
          <p:nvPicPr>
            <p:cNvPr id="2" name="Picture 2">
              <a:extLst>
                <a:ext uri="{FF2B5EF4-FFF2-40B4-BE49-F238E27FC236}">
                  <a16:creationId xmlns:a16="http://schemas.microsoft.com/office/drawing/2014/main" id="{B0BE6040-89B1-5E31-0296-0084A954FE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274"/>
            <a:stretch/>
          </p:blipFill>
          <p:spPr bwMode="auto">
            <a:xfrm>
              <a:off x="564183" y="29088"/>
              <a:ext cx="4929305" cy="25820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A723736-B7AB-FC45-45A3-97CA483D3E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103" r="-1"/>
            <a:stretch/>
          </p:blipFill>
          <p:spPr bwMode="auto">
            <a:xfrm>
              <a:off x="6212435" y="29088"/>
              <a:ext cx="3501091" cy="258209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Straight Connector 2">
            <a:extLst>
              <a:ext uri="{FF2B5EF4-FFF2-40B4-BE49-F238E27FC236}">
                <a16:creationId xmlns:a16="http://schemas.microsoft.com/office/drawing/2014/main" id="{6BE1F30E-42AB-D028-B012-E0FFDD6A1828}"/>
              </a:ext>
            </a:extLst>
          </p:cNvPr>
          <p:cNvCxnSpPr>
            <a:cxnSpLocks/>
          </p:cNvCxnSpPr>
          <p:nvPr/>
        </p:nvCxnSpPr>
        <p:spPr>
          <a:xfrm>
            <a:off x="1031209" y="2537675"/>
            <a:ext cx="1012958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74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E3F5B5-CE01-3A46-914C-2F38AD3F8E7B}"/>
              </a:ext>
            </a:extLst>
          </p:cNvPr>
          <p:cNvSpPr txBox="1">
            <a:spLocks/>
          </p:cNvSpPr>
          <p:nvPr/>
        </p:nvSpPr>
        <p:spPr>
          <a:xfrm>
            <a:off x="759305" y="3003074"/>
            <a:ext cx="10673391" cy="851852"/>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b="1" kern="1200" cap="all" baseline="0">
                <a:solidFill>
                  <a:schemeClr val="bg1"/>
                </a:solidFill>
                <a:latin typeface="Corbel" panose="020B0503020204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all" spc="0" normalizeH="0" baseline="0" noProof="0">
                <a:ln>
                  <a:noFill/>
                </a:ln>
                <a:solidFill>
                  <a:prstClr val="white"/>
                </a:solidFill>
                <a:effectLst/>
                <a:uLnTx/>
                <a:uFillTx/>
                <a:latin typeface="Arial" charset="0"/>
                <a:ea typeface="Arial" charset="0"/>
                <a:cs typeface="Arial" charset="0"/>
              </a:rPr>
              <a:t>UPCOMING TRAINING - EVENTS</a:t>
            </a:r>
          </a:p>
        </p:txBody>
      </p:sp>
      <p:sp>
        <p:nvSpPr>
          <p:cNvPr id="10" name="Footer Placeholder 2">
            <a:extLst>
              <a:ext uri="{FF2B5EF4-FFF2-40B4-BE49-F238E27FC236}">
                <a16:creationId xmlns:a16="http://schemas.microsoft.com/office/drawing/2014/main" id="{FD45CE75-29E0-D0BF-4AE7-F26A1A96D0ED}"/>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rPr>
              <a:t>November 13, 2024</a:t>
            </a:r>
          </a:p>
        </p:txBody>
      </p:sp>
      <p:pic>
        <p:nvPicPr>
          <p:cNvPr id="3" name="Picture 4">
            <a:extLst>
              <a:ext uri="{FF2B5EF4-FFF2-40B4-BE49-F238E27FC236}">
                <a16:creationId xmlns:a16="http://schemas.microsoft.com/office/drawing/2014/main" id="{91900E6D-A7C8-3A95-5C77-6F661257DA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48" r="9757"/>
          <a:stretch/>
        </p:blipFill>
        <p:spPr bwMode="auto">
          <a:xfrm>
            <a:off x="11009878" y="5959929"/>
            <a:ext cx="917191" cy="8493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and white logo&#10;&#10;Description automatically generated">
            <a:extLst>
              <a:ext uri="{FF2B5EF4-FFF2-40B4-BE49-F238E27FC236}">
                <a16:creationId xmlns:a16="http://schemas.microsoft.com/office/drawing/2014/main" id="{CE080C2C-EE9E-0108-71EB-687C18231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08" y="6195913"/>
            <a:ext cx="1551083" cy="525562"/>
          </a:xfrm>
          <a:prstGeom prst="rect">
            <a:avLst/>
          </a:prstGeom>
        </p:spPr>
      </p:pic>
    </p:spTree>
    <p:extLst>
      <p:ext uri="{BB962C8B-B14F-4D97-AF65-F5344CB8AC3E}">
        <p14:creationId xmlns:p14="http://schemas.microsoft.com/office/powerpoint/2010/main" val="103147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A3DD0-8EAC-EE48-BB1F-E77FBCB416D9}"/>
              </a:ext>
            </a:extLst>
          </p:cNvPr>
          <p:cNvSpPr txBox="1">
            <a:spLocks/>
          </p:cNvSpPr>
          <p:nvPr/>
        </p:nvSpPr>
        <p:spPr>
          <a:xfrm>
            <a:off x="448044" y="309594"/>
            <a:ext cx="12854065" cy="1325563"/>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63C59"/>
                </a:solidFill>
                <a:effectLst/>
                <a:uLnTx/>
                <a:uFillTx/>
                <a:latin typeface="Arial" charset="0"/>
                <a:ea typeface="Arial" charset="0"/>
                <a:cs typeface="Arial" charset="0"/>
              </a:rPr>
              <a:t>Acquisition Hour LIVE WEBINAR SERIES</a:t>
            </a:r>
          </a:p>
        </p:txBody>
      </p:sp>
      <p:sp>
        <p:nvSpPr>
          <p:cNvPr id="6" name="Content Placeholder 2">
            <a:extLst>
              <a:ext uri="{FF2B5EF4-FFF2-40B4-BE49-F238E27FC236}">
                <a16:creationId xmlns:a16="http://schemas.microsoft.com/office/drawing/2014/main" id="{A9F6B59C-3137-5644-97BE-CA52E732C3CA}"/>
              </a:ext>
            </a:extLst>
          </p:cNvPr>
          <p:cNvSpPr txBox="1">
            <a:spLocks/>
          </p:cNvSpPr>
          <p:nvPr/>
        </p:nvSpPr>
        <p:spPr>
          <a:xfrm>
            <a:off x="397243" y="1344450"/>
            <a:ext cx="5975295" cy="474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marR="0" lvl="1" indent="0" algn="l" defTabSz="914377" rtl="0" eaLnBrk="1" fontAlgn="auto" latinLnBrk="0" hangingPunct="1">
              <a:lnSpc>
                <a:spcPct val="90000"/>
              </a:lnSpc>
              <a:spcBef>
                <a:spcPts val="600"/>
              </a:spcBef>
              <a:spcAft>
                <a:spcPts val="0"/>
              </a:spcAft>
              <a:buClr>
                <a:prstClr val="white"/>
              </a:buClr>
              <a:buSzTx/>
              <a:buFont typeface="Arial" panose="020B0604020202020204" pitchFamily="34" charset="0"/>
              <a:buNone/>
              <a:tabLst/>
              <a:defRPr/>
            </a:pPr>
            <a:endParaRPr kumimoji="0" lang="en-US" sz="12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22E16F5E-989E-44E4-8B96-5E0230BBB810}"/>
              </a:ext>
            </a:extLst>
          </p:cNvPr>
          <p:cNvSpPr txBox="1">
            <a:spLocks/>
          </p:cNvSpPr>
          <p:nvPr/>
        </p:nvSpPr>
        <p:spPr>
          <a:xfrm>
            <a:off x="3008585" y="6316058"/>
            <a:ext cx="8836971" cy="464696"/>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charset="0"/>
                <a:ea typeface="Arial" charset="0"/>
                <a:cs typeface="Arial" charset="0"/>
              </a:rPr>
              <a:t>…More information and registrations at wispro.org/events</a:t>
            </a:r>
          </a:p>
        </p:txBody>
      </p:sp>
      <p:pic>
        <p:nvPicPr>
          <p:cNvPr id="7" name="Picture 6" descr="A blue and white logo&#10;&#10;Description automatically generated">
            <a:extLst>
              <a:ext uri="{FF2B5EF4-FFF2-40B4-BE49-F238E27FC236}">
                <a16:creationId xmlns:a16="http://schemas.microsoft.com/office/drawing/2014/main" id="{D7F86A55-CFAD-A092-4E12-CB52F2515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75" y="6085141"/>
            <a:ext cx="1781174" cy="603525"/>
          </a:xfrm>
          <a:prstGeom prst="rect">
            <a:avLst/>
          </a:prstGeom>
        </p:spPr>
      </p:pic>
      <p:sp>
        <p:nvSpPr>
          <p:cNvPr id="3" name="TextBox 2">
            <a:extLst>
              <a:ext uri="{FF2B5EF4-FFF2-40B4-BE49-F238E27FC236}">
                <a16:creationId xmlns:a16="http://schemas.microsoft.com/office/drawing/2014/main" id="{F0834783-F1E2-9E81-1301-FB224A8A9FA9}"/>
              </a:ext>
            </a:extLst>
          </p:cNvPr>
          <p:cNvSpPr txBox="1"/>
          <p:nvPr/>
        </p:nvSpPr>
        <p:spPr>
          <a:xfrm>
            <a:off x="756105" y="1698439"/>
            <a:ext cx="11089451" cy="2468368"/>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sz="2000" b="1" i="0" dirty="0">
                <a:solidFill>
                  <a:srgbClr val="000000"/>
                </a:solidFill>
                <a:effectLst/>
              </a:rPr>
              <a:t>November 13 </a:t>
            </a:r>
            <a:r>
              <a:rPr lang="en-US" sz="2000" i="0" dirty="0">
                <a:solidFill>
                  <a:srgbClr val="000000"/>
                </a:solidFill>
                <a:effectLst/>
              </a:rPr>
              <a:t>– Responding to Sources Sought Notices and Preparing a Capabilities Statement</a:t>
            </a:r>
          </a:p>
          <a:p>
            <a:pPr marL="285750" indent="-285750">
              <a:lnSpc>
                <a:spcPct val="200000"/>
              </a:lnSpc>
              <a:buFont typeface="Arial" panose="020B0604020202020204" pitchFamily="34" charset="0"/>
              <a:buChar char="•"/>
            </a:pPr>
            <a:r>
              <a:rPr lang="en-US" sz="2000" b="1" i="0" dirty="0">
                <a:solidFill>
                  <a:srgbClr val="000000"/>
                </a:solidFill>
                <a:effectLst/>
              </a:rPr>
              <a:t>November 19 </a:t>
            </a:r>
            <a:r>
              <a:rPr lang="en-US" sz="2000" i="0" dirty="0">
                <a:solidFill>
                  <a:srgbClr val="000000"/>
                </a:solidFill>
                <a:effectLst/>
              </a:rPr>
              <a:t>– Understanding SBA and DOD Mentor Protégé Programs (MPP) </a:t>
            </a:r>
          </a:p>
          <a:p>
            <a:pPr marL="285750" indent="-285750">
              <a:lnSpc>
                <a:spcPct val="200000"/>
              </a:lnSpc>
              <a:buFont typeface="Arial" panose="020B0604020202020204" pitchFamily="34" charset="0"/>
              <a:buChar char="•"/>
            </a:pPr>
            <a:r>
              <a:rPr lang="en-US" sz="2000" b="1" i="0" dirty="0">
                <a:solidFill>
                  <a:srgbClr val="000000"/>
                </a:solidFill>
                <a:effectLst/>
              </a:rPr>
              <a:t>November 22 </a:t>
            </a:r>
            <a:r>
              <a:rPr lang="en-US" sz="2000" i="0" dirty="0">
                <a:solidFill>
                  <a:srgbClr val="000000"/>
                </a:solidFill>
                <a:effectLst/>
              </a:rPr>
              <a:t>– CMMC Update – November 2024  </a:t>
            </a:r>
          </a:p>
          <a:p>
            <a:pPr marL="285750" indent="-285750">
              <a:lnSpc>
                <a:spcPct val="200000"/>
              </a:lnSpc>
              <a:buFont typeface="Arial" panose="020B0604020202020204" pitchFamily="34" charset="0"/>
              <a:buChar char="•"/>
            </a:pPr>
            <a:r>
              <a:rPr lang="en-US" sz="2000" b="1" i="0" dirty="0">
                <a:solidFill>
                  <a:srgbClr val="000000"/>
                </a:solidFill>
                <a:effectLst/>
              </a:rPr>
              <a:t>December 20 </a:t>
            </a:r>
            <a:r>
              <a:rPr lang="en-US" sz="2000" i="0" dirty="0">
                <a:solidFill>
                  <a:srgbClr val="000000"/>
                </a:solidFill>
                <a:effectLst/>
              </a:rPr>
              <a:t>- CMMC Update – December 2024 </a:t>
            </a:r>
            <a:endParaRPr lang="en-US" sz="2000" dirty="0"/>
          </a:p>
        </p:txBody>
      </p:sp>
      <p:sp>
        <p:nvSpPr>
          <p:cNvPr id="9" name="TextBox 8">
            <a:extLst>
              <a:ext uri="{FF2B5EF4-FFF2-40B4-BE49-F238E27FC236}">
                <a16:creationId xmlns:a16="http://schemas.microsoft.com/office/drawing/2014/main" id="{7EDA59A5-4D22-FDAD-A833-82D7197CAC26}"/>
              </a:ext>
            </a:extLst>
          </p:cNvPr>
          <p:cNvSpPr txBox="1"/>
          <p:nvPr/>
        </p:nvSpPr>
        <p:spPr>
          <a:xfrm>
            <a:off x="551361" y="905827"/>
            <a:ext cx="11743956" cy="646331"/>
          </a:xfrm>
          <a:prstGeom prst="rect">
            <a:avLst/>
          </a:prstGeom>
          <a:noFill/>
        </p:spPr>
        <p:txBody>
          <a:bodyPr wrap="square">
            <a:spAutoFit/>
          </a:bodyPr>
          <a:lstStyle/>
          <a:p>
            <a:r>
              <a:rPr lang="en-US" b="0" i="0" dirty="0">
                <a:solidFill>
                  <a:srgbClr val="000000"/>
                </a:solidFill>
                <a:effectLst/>
              </a:rPr>
              <a:t> The Acquisition Hour webinar series covers a range of topics from market entry, sales growth, small business certifications, compliance, and more. Attendees receive 1 CPE credit for attending.</a:t>
            </a:r>
            <a:endParaRPr lang="en-US" dirty="0"/>
          </a:p>
        </p:txBody>
      </p:sp>
    </p:spTree>
    <p:extLst>
      <p:ext uri="{BB962C8B-B14F-4D97-AF65-F5344CB8AC3E}">
        <p14:creationId xmlns:p14="http://schemas.microsoft.com/office/powerpoint/2010/main" val="141757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A3DD0-8EAC-EE48-BB1F-E77FBCB416D9}"/>
              </a:ext>
            </a:extLst>
          </p:cNvPr>
          <p:cNvSpPr txBox="1">
            <a:spLocks/>
          </p:cNvSpPr>
          <p:nvPr/>
        </p:nvSpPr>
        <p:spPr>
          <a:xfrm>
            <a:off x="448044" y="309594"/>
            <a:ext cx="12854065" cy="1325563"/>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63C59"/>
                </a:solidFill>
                <a:effectLst/>
                <a:uLnTx/>
                <a:uFillTx/>
                <a:latin typeface="Arial" charset="0"/>
                <a:ea typeface="Arial" charset="0"/>
                <a:cs typeface="Arial" charset="0"/>
              </a:rPr>
              <a:t>Cyber Friday LIVE WEBINAR SERIES</a:t>
            </a:r>
          </a:p>
        </p:txBody>
      </p:sp>
      <p:sp>
        <p:nvSpPr>
          <p:cNvPr id="6" name="Content Placeholder 2">
            <a:extLst>
              <a:ext uri="{FF2B5EF4-FFF2-40B4-BE49-F238E27FC236}">
                <a16:creationId xmlns:a16="http://schemas.microsoft.com/office/drawing/2014/main" id="{A9F6B59C-3137-5644-97BE-CA52E732C3CA}"/>
              </a:ext>
            </a:extLst>
          </p:cNvPr>
          <p:cNvSpPr txBox="1">
            <a:spLocks/>
          </p:cNvSpPr>
          <p:nvPr/>
        </p:nvSpPr>
        <p:spPr>
          <a:xfrm>
            <a:off x="397243" y="1344450"/>
            <a:ext cx="5975295" cy="474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marR="0" lvl="1" indent="0" algn="l" defTabSz="914377" rtl="0" eaLnBrk="1" fontAlgn="auto" latinLnBrk="0" hangingPunct="1">
              <a:lnSpc>
                <a:spcPct val="90000"/>
              </a:lnSpc>
              <a:spcBef>
                <a:spcPts val="600"/>
              </a:spcBef>
              <a:spcAft>
                <a:spcPts val="0"/>
              </a:spcAft>
              <a:buClr>
                <a:prstClr val="white"/>
              </a:buClr>
              <a:buSzTx/>
              <a:buFont typeface="Arial" panose="020B0604020202020204" pitchFamily="34" charset="0"/>
              <a:buNone/>
              <a:tabLst/>
              <a:defRPr/>
            </a:pPr>
            <a:endParaRPr kumimoji="0" lang="en-US" sz="12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22E16F5E-989E-44E4-8B96-5E0230BBB810}"/>
              </a:ext>
            </a:extLst>
          </p:cNvPr>
          <p:cNvSpPr txBox="1">
            <a:spLocks/>
          </p:cNvSpPr>
          <p:nvPr/>
        </p:nvSpPr>
        <p:spPr>
          <a:xfrm>
            <a:off x="3008585" y="6316058"/>
            <a:ext cx="8836971" cy="464696"/>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charset="0"/>
                <a:ea typeface="Arial" charset="0"/>
                <a:cs typeface="Arial" charset="0"/>
              </a:rPr>
              <a:t>…More information and registrations at wispro.org/events</a:t>
            </a:r>
          </a:p>
        </p:txBody>
      </p:sp>
      <p:pic>
        <p:nvPicPr>
          <p:cNvPr id="7" name="Picture 6" descr="A blue and white logo&#10;&#10;Description automatically generated">
            <a:extLst>
              <a:ext uri="{FF2B5EF4-FFF2-40B4-BE49-F238E27FC236}">
                <a16:creationId xmlns:a16="http://schemas.microsoft.com/office/drawing/2014/main" id="{D7F86A55-CFAD-A092-4E12-CB52F2515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75" y="6085141"/>
            <a:ext cx="1781174" cy="603525"/>
          </a:xfrm>
          <a:prstGeom prst="rect">
            <a:avLst/>
          </a:prstGeom>
        </p:spPr>
      </p:pic>
      <p:sp>
        <p:nvSpPr>
          <p:cNvPr id="3" name="TextBox 2">
            <a:extLst>
              <a:ext uri="{FF2B5EF4-FFF2-40B4-BE49-F238E27FC236}">
                <a16:creationId xmlns:a16="http://schemas.microsoft.com/office/drawing/2014/main" id="{F0834783-F1E2-9E81-1301-FB224A8A9FA9}"/>
              </a:ext>
            </a:extLst>
          </p:cNvPr>
          <p:cNvSpPr txBox="1"/>
          <p:nvPr/>
        </p:nvSpPr>
        <p:spPr>
          <a:xfrm>
            <a:off x="756105" y="1639172"/>
            <a:ext cx="11089451" cy="2204899"/>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sz="2400" b="1" i="0" strike="sngStrike" dirty="0">
                <a:solidFill>
                  <a:srgbClr val="000000"/>
                </a:solidFill>
                <a:effectLst/>
              </a:rPr>
              <a:t>October 18, </a:t>
            </a:r>
            <a:r>
              <a:rPr lang="en-US" sz="2400" b="0" i="0" strike="sngStrike" dirty="0">
                <a:solidFill>
                  <a:srgbClr val="000000"/>
                </a:solidFill>
                <a:effectLst/>
              </a:rPr>
              <a:t>3.1.7 System Maintenance Policy</a:t>
            </a:r>
            <a:endParaRPr lang="en-US" sz="2400" strike="sngStrike" dirty="0"/>
          </a:p>
          <a:p>
            <a:pPr marL="285750" indent="-285750">
              <a:lnSpc>
                <a:spcPct val="200000"/>
              </a:lnSpc>
              <a:buFont typeface="Arial" panose="020B0604020202020204" pitchFamily="34" charset="0"/>
              <a:buChar char="•"/>
            </a:pPr>
            <a:r>
              <a:rPr lang="en-US" sz="2400" b="1" i="0" dirty="0">
                <a:solidFill>
                  <a:srgbClr val="000000"/>
                </a:solidFill>
                <a:effectLst/>
              </a:rPr>
              <a:t>November 22, </a:t>
            </a:r>
            <a:r>
              <a:rPr lang="en-US" sz="2000" b="0" i="0" dirty="0">
                <a:solidFill>
                  <a:srgbClr val="000000"/>
                </a:solidFill>
                <a:effectLst/>
              </a:rPr>
              <a:t>3.1.8 Media Control Policy, Media Destruction Policy and Personnel Security</a:t>
            </a:r>
            <a:endParaRPr lang="en-US" sz="2000" dirty="0"/>
          </a:p>
          <a:p>
            <a:pPr marL="285750" indent="-285750">
              <a:lnSpc>
                <a:spcPct val="200000"/>
              </a:lnSpc>
              <a:buFont typeface="Arial" panose="020B0604020202020204" pitchFamily="34" charset="0"/>
              <a:buChar char="•"/>
            </a:pPr>
            <a:r>
              <a:rPr lang="en-US" sz="2400" b="1" i="0" dirty="0">
                <a:solidFill>
                  <a:srgbClr val="000000"/>
                </a:solidFill>
                <a:effectLst/>
              </a:rPr>
              <a:t>January 24, </a:t>
            </a:r>
            <a:r>
              <a:rPr lang="en-US" sz="2400" b="0" i="0" dirty="0">
                <a:solidFill>
                  <a:srgbClr val="000000"/>
                </a:solidFill>
                <a:effectLst/>
              </a:rPr>
              <a:t>3.1.11 Risk Assessment Policy, Security Assessment Reports</a:t>
            </a:r>
            <a:endParaRPr lang="en-US" sz="2400" dirty="0"/>
          </a:p>
        </p:txBody>
      </p:sp>
      <p:sp>
        <p:nvSpPr>
          <p:cNvPr id="9" name="TextBox 8">
            <a:extLst>
              <a:ext uri="{FF2B5EF4-FFF2-40B4-BE49-F238E27FC236}">
                <a16:creationId xmlns:a16="http://schemas.microsoft.com/office/drawing/2014/main" id="{7EDA59A5-4D22-FDAD-A833-82D7197CAC26}"/>
              </a:ext>
            </a:extLst>
          </p:cNvPr>
          <p:cNvSpPr txBox="1"/>
          <p:nvPr/>
        </p:nvSpPr>
        <p:spPr>
          <a:xfrm>
            <a:off x="551361" y="905827"/>
            <a:ext cx="11743956" cy="646331"/>
          </a:xfrm>
          <a:prstGeom prst="rect">
            <a:avLst/>
          </a:prstGeom>
          <a:noFill/>
        </p:spPr>
        <p:txBody>
          <a:bodyPr wrap="square">
            <a:spAutoFit/>
          </a:bodyPr>
          <a:lstStyle/>
          <a:p>
            <a:r>
              <a:rPr lang="en-US" b="0" i="0" dirty="0">
                <a:solidFill>
                  <a:srgbClr val="000000"/>
                </a:solidFill>
                <a:effectLst/>
              </a:rPr>
              <a:t>Cyber Friday is a series of one-hour webinars focusing on critical topics for DOD contractors and subcontractors in cyber security, data security, and CMMC. Attendees receive 1 CPE credit for attending.</a:t>
            </a:r>
            <a:endParaRPr lang="en-US" dirty="0"/>
          </a:p>
        </p:txBody>
      </p:sp>
    </p:spTree>
    <p:extLst>
      <p:ext uri="{BB962C8B-B14F-4D97-AF65-F5344CB8AC3E}">
        <p14:creationId xmlns:p14="http://schemas.microsoft.com/office/powerpoint/2010/main" val="385693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A3DD0-8EAC-EE48-BB1F-E77FBCB416D9}"/>
              </a:ext>
            </a:extLst>
          </p:cNvPr>
          <p:cNvSpPr txBox="1">
            <a:spLocks/>
          </p:cNvSpPr>
          <p:nvPr/>
        </p:nvSpPr>
        <p:spPr>
          <a:xfrm>
            <a:off x="448044" y="309594"/>
            <a:ext cx="12854065" cy="1325563"/>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63C59"/>
                </a:solidFill>
                <a:effectLst/>
                <a:uLnTx/>
                <a:uFillTx/>
                <a:latin typeface="Arial" charset="0"/>
                <a:ea typeface="Arial" charset="0"/>
                <a:cs typeface="Arial" charset="0"/>
              </a:rPr>
              <a:t>Emerging Issues WEBINAR SERIES</a:t>
            </a:r>
          </a:p>
        </p:txBody>
      </p:sp>
      <p:sp>
        <p:nvSpPr>
          <p:cNvPr id="6" name="Content Placeholder 2">
            <a:extLst>
              <a:ext uri="{FF2B5EF4-FFF2-40B4-BE49-F238E27FC236}">
                <a16:creationId xmlns:a16="http://schemas.microsoft.com/office/drawing/2014/main" id="{A9F6B59C-3137-5644-97BE-CA52E732C3CA}"/>
              </a:ext>
            </a:extLst>
          </p:cNvPr>
          <p:cNvSpPr txBox="1">
            <a:spLocks/>
          </p:cNvSpPr>
          <p:nvPr/>
        </p:nvSpPr>
        <p:spPr>
          <a:xfrm>
            <a:off x="397243" y="1344450"/>
            <a:ext cx="5975295" cy="474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marR="0" lvl="1" indent="0" algn="l" defTabSz="914377" rtl="0" eaLnBrk="1" fontAlgn="auto" latinLnBrk="0" hangingPunct="1">
              <a:lnSpc>
                <a:spcPct val="90000"/>
              </a:lnSpc>
              <a:spcBef>
                <a:spcPts val="600"/>
              </a:spcBef>
              <a:spcAft>
                <a:spcPts val="0"/>
              </a:spcAft>
              <a:buClr>
                <a:prstClr val="white"/>
              </a:buClr>
              <a:buSzTx/>
              <a:buFont typeface="Arial" panose="020B0604020202020204" pitchFamily="34" charset="0"/>
              <a:buNone/>
              <a:tabLst/>
              <a:defRPr/>
            </a:pPr>
            <a:endParaRPr kumimoji="0" lang="en-US" sz="12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22E16F5E-989E-44E4-8B96-5E0230BBB810}"/>
              </a:ext>
            </a:extLst>
          </p:cNvPr>
          <p:cNvSpPr txBox="1">
            <a:spLocks/>
          </p:cNvSpPr>
          <p:nvPr/>
        </p:nvSpPr>
        <p:spPr>
          <a:xfrm>
            <a:off x="3008585" y="6316058"/>
            <a:ext cx="8836971" cy="464696"/>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charset="0"/>
                <a:ea typeface="Arial" charset="0"/>
                <a:cs typeface="Arial" charset="0"/>
              </a:rPr>
              <a:t>…More information and registrations at wispro.org/events</a:t>
            </a:r>
          </a:p>
        </p:txBody>
      </p:sp>
      <p:pic>
        <p:nvPicPr>
          <p:cNvPr id="7" name="Picture 6" descr="A blue and white logo&#10;&#10;Description automatically generated">
            <a:extLst>
              <a:ext uri="{FF2B5EF4-FFF2-40B4-BE49-F238E27FC236}">
                <a16:creationId xmlns:a16="http://schemas.microsoft.com/office/drawing/2014/main" id="{D7F86A55-CFAD-A092-4E12-CB52F2515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75" y="6085141"/>
            <a:ext cx="1781174" cy="603525"/>
          </a:xfrm>
          <a:prstGeom prst="rect">
            <a:avLst/>
          </a:prstGeom>
        </p:spPr>
      </p:pic>
      <p:sp>
        <p:nvSpPr>
          <p:cNvPr id="3" name="TextBox 2">
            <a:extLst>
              <a:ext uri="{FF2B5EF4-FFF2-40B4-BE49-F238E27FC236}">
                <a16:creationId xmlns:a16="http://schemas.microsoft.com/office/drawing/2014/main" id="{F0834783-F1E2-9E81-1301-FB224A8A9FA9}"/>
              </a:ext>
            </a:extLst>
          </p:cNvPr>
          <p:cNvSpPr txBox="1"/>
          <p:nvPr/>
        </p:nvSpPr>
        <p:spPr>
          <a:xfrm>
            <a:off x="756105" y="1536174"/>
            <a:ext cx="11089451" cy="1569660"/>
          </a:xfrm>
          <a:prstGeom prst="rect">
            <a:avLst/>
          </a:prstGeom>
          <a:noFill/>
        </p:spPr>
        <p:txBody>
          <a:bodyPr wrap="square">
            <a:spAutoFit/>
          </a:bodyPr>
          <a:lstStyle/>
          <a:p>
            <a:endParaRPr lang="en-US" sz="2400" b="1" i="0" dirty="0">
              <a:solidFill>
                <a:srgbClr val="000000"/>
              </a:solidFill>
              <a:effectLst/>
            </a:endParaRPr>
          </a:p>
          <a:p>
            <a:pPr marL="285750" indent="-285750">
              <a:buFont typeface="Arial" panose="020B0604020202020204" pitchFamily="34" charset="0"/>
              <a:buChar char="•"/>
            </a:pPr>
            <a:r>
              <a:rPr lang="en-US" sz="2400" b="1" i="0" strike="sngStrike" dirty="0">
                <a:solidFill>
                  <a:srgbClr val="000000"/>
                </a:solidFill>
                <a:effectLst/>
              </a:rPr>
              <a:t>Oct 24 </a:t>
            </a:r>
            <a:r>
              <a:rPr lang="en-US" sz="2400" i="0" strike="sngStrike" dirty="0">
                <a:solidFill>
                  <a:srgbClr val="000000"/>
                </a:solidFill>
                <a:effectLst/>
              </a:rPr>
              <a:t>– Innovation – What Does Innovation Look Like from DoD’s Perspective? </a:t>
            </a:r>
          </a:p>
          <a:p>
            <a:endParaRPr lang="en-US" sz="2400" b="1" i="0" dirty="0">
              <a:solidFill>
                <a:srgbClr val="000000"/>
              </a:solidFill>
              <a:effectLst/>
            </a:endParaRPr>
          </a:p>
          <a:p>
            <a:pPr marL="285750" indent="-285750">
              <a:buFont typeface="Arial" panose="020B0604020202020204" pitchFamily="34" charset="0"/>
              <a:buChar char="•"/>
            </a:pPr>
            <a:r>
              <a:rPr lang="en-US" sz="2400" b="1" i="0" dirty="0">
                <a:solidFill>
                  <a:srgbClr val="000000"/>
                </a:solidFill>
                <a:effectLst/>
              </a:rPr>
              <a:t>Nov 21</a:t>
            </a:r>
            <a:r>
              <a:rPr lang="en-US" sz="2400" i="0" dirty="0">
                <a:solidFill>
                  <a:srgbClr val="000000"/>
                </a:solidFill>
                <a:effectLst/>
              </a:rPr>
              <a:t> – The Critical Role Your Accounting System Plays in SBIR/STTR Success</a:t>
            </a:r>
            <a:endParaRPr lang="en-US" sz="2400" dirty="0"/>
          </a:p>
        </p:txBody>
      </p:sp>
      <p:sp>
        <p:nvSpPr>
          <p:cNvPr id="9" name="TextBox 8">
            <a:extLst>
              <a:ext uri="{FF2B5EF4-FFF2-40B4-BE49-F238E27FC236}">
                <a16:creationId xmlns:a16="http://schemas.microsoft.com/office/drawing/2014/main" id="{7EDA59A5-4D22-FDAD-A833-82D7197CAC26}"/>
              </a:ext>
            </a:extLst>
          </p:cNvPr>
          <p:cNvSpPr txBox="1"/>
          <p:nvPr/>
        </p:nvSpPr>
        <p:spPr>
          <a:xfrm>
            <a:off x="551361" y="905827"/>
            <a:ext cx="11743956" cy="646331"/>
          </a:xfrm>
          <a:prstGeom prst="rect">
            <a:avLst/>
          </a:prstGeom>
          <a:noFill/>
        </p:spPr>
        <p:txBody>
          <a:bodyPr wrap="square">
            <a:spAutoFit/>
          </a:bodyPr>
          <a:lstStyle/>
          <a:p>
            <a:r>
              <a:rPr lang="en-US" b="0" i="0" dirty="0">
                <a:solidFill>
                  <a:srgbClr val="000000"/>
                </a:solidFill>
                <a:effectLst/>
              </a:rPr>
              <a:t>This series is intended as an information tool and resource for contract managers and those with a compliance function. Attendees receive 1 CPE credit for attending.</a:t>
            </a:r>
            <a:endParaRPr lang="en-US" dirty="0"/>
          </a:p>
        </p:txBody>
      </p:sp>
    </p:spTree>
    <p:extLst>
      <p:ext uri="{BB962C8B-B14F-4D97-AF65-F5344CB8AC3E}">
        <p14:creationId xmlns:p14="http://schemas.microsoft.com/office/powerpoint/2010/main" val="128284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47424-EB3C-F920-9CF8-3F8C2639DFA9}"/>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804A42D-9411-C022-9286-7019F47D63F3}"/>
              </a:ext>
            </a:extLst>
          </p:cNvPr>
          <p:cNvSpPr txBox="1">
            <a:spLocks/>
          </p:cNvSpPr>
          <p:nvPr/>
        </p:nvSpPr>
        <p:spPr>
          <a:xfrm>
            <a:off x="397243" y="1344450"/>
            <a:ext cx="5975295" cy="474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marR="0" lvl="1" indent="0" algn="l" defTabSz="914377" rtl="0" eaLnBrk="1" fontAlgn="auto" latinLnBrk="0" hangingPunct="1">
              <a:lnSpc>
                <a:spcPct val="90000"/>
              </a:lnSpc>
              <a:spcBef>
                <a:spcPts val="600"/>
              </a:spcBef>
              <a:spcAft>
                <a:spcPts val="0"/>
              </a:spcAft>
              <a:buClr>
                <a:prstClr val="white"/>
              </a:buClr>
              <a:buSzTx/>
              <a:buFont typeface="Arial" panose="020B0604020202020204" pitchFamily="34" charset="0"/>
              <a:buNone/>
              <a:tabLst/>
              <a:defRPr/>
            </a:pPr>
            <a:endParaRPr kumimoji="0" lang="en-US" sz="12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pic>
        <p:nvPicPr>
          <p:cNvPr id="2" name="Picture 4">
            <a:extLst>
              <a:ext uri="{FF2B5EF4-FFF2-40B4-BE49-F238E27FC236}">
                <a16:creationId xmlns:a16="http://schemas.microsoft.com/office/drawing/2014/main" id="{07B7D4A0-8456-BFBE-6F78-6D399EC962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48" r="9757"/>
          <a:stretch/>
        </p:blipFill>
        <p:spPr bwMode="auto">
          <a:xfrm>
            <a:off x="11009878" y="5959929"/>
            <a:ext cx="917191" cy="849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white logo&#10;&#10;Description automatically generated">
            <a:extLst>
              <a:ext uri="{FF2B5EF4-FFF2-40B4-BE49-F238E27FC236}">
                <a16:creationId xmlns:a16="http://schemas.microsoft.com/office/drawing/2014/main" id="{0AD54638-90A1-638A-140E-FCC5CE476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90" y="6085141"/>
            <a:ext cx="1856137" cy="628925"/>
          </a:xfrm>
          <a:prstGeom prst="rect">
            <a:avLst/>
          </a:prstGeom>
        </p:spPr>
      </p:pic>
      <p:sp>
        <p:nvSpPr>
          <p:cNvPr id="10" name="TextBox 9">
            <a:extLst>
              <a:ext uri="{FF2B5EF4-FFF2-40B4-BE49-F238E27FC236}">
                <a16:creationId xmlns:a16="http://schemas.microsoft.com/office/drawing/2014/main" id="{D07663D5-7F71-7668-E445-BDD724AE7020}"/>
              </a:ext>
            </a:extLst>
          </p:cNvPr>
          <p:cNvSpPr txBox="1"/>
          <p:nvPr/>
        </p:nvSpPr>
        <p:spPr>
          <a:xfrm>
            <a:off x="295575" y="166426"/>
            <a:ext cx="11600847" cy="707886"/>
          </a:xfrm>
          <a:prstGeom prst="rect">
            <a:avLst/>
          </a:prstGeom>
          <a:noFill/>
        </p:spPr>
        <p:txBody>
          <a:bodyPr wrap="square">
            <a:spAutoFit/>
          </a:bodyPr>
          <a:lstStyle/>
          <a:p>
            <a:r>
              <a:rPr lang="en-US" sz="4000" b="1" dirty="0">
                <a:solidFill>
                  <a:srgbClr val="002060"/>
                </a:solidFill>
              </a:rPr>
              <a:t>Expanding Business Opportunities in Rural Wisconsin</a:t>
            </a:r>
          </a:p>
        </p:txBody>
      </p:sp>
      <p:sp>
        <p:nvSpPr>
          <p:cNvPr id="15" name="TextBox 14">
            <a:extLst>
              <a:ext uri="{FF2B5EF4-FFF2-40B4-BE49-F238E27FC236}">
                <a16:creationId xmlns:a16="http://schemas.microsoft.com/office/drawing/2014/main" id="{6CD16BA5-E0EA-5F03-0840-27FAB3FA307C}"/>
              </a:ext>
            </a:extLst>
          </p:cNvPr>
          <p:cNvSpPr txBox="1"/>
          <p:nvPr/>
        </p:nvSpPr>
        <p:spPr>
          <a:xfrm>
            <a:off x="436031" y="854166"/>
            <a:ext cx="11319933" cy="1323439"/>
          </a:xfrm>
          <a:prstGeom prst="rect">
            <a:avLst/>
          </a:prstGeom>
          <a:noFill/>
        </p:spPr>
        <p:txBody>
          <a:bodyPr wrap="square">
            <a:spAutoFit/>
          </a:bodyPr>
          <a:lstStyle/>
          <a:p>
            <a:r>
              <a:rPr lang="en-US" sz="1600" dirty="0"/>
              <a:t>The government can be a great customer for your business – especially if you are a small business. The challenge is to know WHAT they buy, HOW they buy it, and WHEN they buy it – AND THEN – how your business can take those first steps to SUCCESSFULLY SELL to the FEDERAL GOVERNMENT. Wisconsin is home to many Federal opportunities from Ft. McCoy, US Army Corps of Engineers, National Park Service, US Forest Service and VA Hospitals and Clinics. It is also home to a number of large prime contractors including Oshkosh Defense, Wisconsin Physician Services and Michels.</a:t>
            </a:r>
          </a:p>
        </p:txBody>
      </p:sp>
      <p:sp>
        <p:nvSpPr>
          <p:cNvPr id="18" name="TextBox 17">
            <a:extLst>
              <a:ext uri="{FF2B5EF4-FFF2-40B4-BE49-F238E27FC236}">
                <a16:creationId xmlns:a16="http://schemas.microsoft.com/office/drawing/2014/main" id="{B3848F47-122A-2291-B4AA-8208062BAFEA}"/>
              </a:ext>
            </a:extLst>
          </p:cNvPr>
          <p:cNvSpPr txBox="1"/>
          <p:nvPr/>
        </p:nvSpPr>
        <p:spPr>
          <a:xfrm>
            <a:off x="5427133" y="2203625"/>
            <a:ext cx="6096000" cy="1384995"/>
          </a:xfrm>
          <a:prstGeom prst="rect">
            <a:avLst/>
          </a:prstGeom>
          <a:noFill/>
        </p:spPr>
        <p:txBody>
          <a:bodyPr wrap="square">
            <a:spAutoFit/>
          </a:bodyPr>
          <a:lstStyle/>
          <a:p>
            <a:pPr algn="ctr"/>
            <a:r>
              <a:rPr lang="en-US" sz="3600" b="1" dirty="0"/>
              <a:t>November 13</a:t>
            </a:r>
          </a:p>
          <a:p>
            <a:pPr algn="ctr"/>
            <a:r>
              <a:rPr lang="en-US" sz="1600" i="1" dirty="0"/>
              <a:t>Juneau County </a:t>
            </a:r>
          </a:p>
          <a:p>
            <a:pPr algn="ctr"/>
            <a:r>
              <a:rPr lang="en-US" sz="1600" i="1" dirty="0"/>
              <a:t>Elroy Theatre </a:t>
            </a:r>
          </a:p>
          <a:p>
            <a:pPr algn="ctr"/>
            <a:r>
              <a:rPr lang="en-US" sz="1600" i="1" dirty="0"/>
              <a:t>122 S Main St., Elroy, WI 5392</a:t>
            </a:r>
          </a:p>
        </p:txBody>
      </p:sp>
      <p:sp>
        <p:nvSpPr>
          <p:cNvPr id="19" name="TextBox 18">
            <a:extLst>
              <a:ext uri="{FF2B5EF4-FFF2-40B4-BE49-F238E27FC236}">
                <a16:creationId xmlns:a16="http://schemas.microsoft.com/office/drawing/2014/main" id="{71D7A4BF-D9F1-787E-F6EE-A628A7B777AF}"/>
              </a:ext>
            </a:extLst>
          </p:cNvPr>
          <p:cNvSpPr txBox="1"/>
          <p:nvPr/>
        </p:nvSpPr>
        <p:spPr>
          <a:xfrm>
            <a:off x="5427133" y="4252354"/>
            <a:ext cx="6096000" cy="1384995"/>
          </a:xfrm>
          <a:prstGeom prst="rect">
            <a:avLst/>
          </a:prstGeom>
          <a:noFill/>
        </p:spPr>
        <p:txBody>
          <a:bodyPr wrap="square">
            <a:spAutoFit/>
          </a:bodyPr>
          <a:lstStyle/>
          <a:p>
            <a:pPr algn="ctr"/>
            <a:r>
              <a:rPr lang="en-US" sz="3600" b="1" dirty="0"/>
              <a:t>November 14</a:t>
            </a:r>
          </a:p>
          <a:p>
            <a:pPr algn="ctr"/>
            <a:r>
              <a:rPr lang="en-US" sz="1600" i="1" dirty="0"/>
              <a:t>Black River Falls </a:t>
            </a:r>
          </a:p>
          <a:p>
            <a:pPr algn="ctr"/>
            <a:r>
              <a:rPr lang="en-US" sz="1600" i="1" dirty="0"/>
              <a:t>Ho-Chunk Gaming (Bingo Hall) </a:t>
            </a:r>
          </a:p>
          <a:p>
            <a:pPr algn="ctr"/>
            <a:r>
              <a:rPr lang="en-US" sz="1600" i="1" dirty="0"/>
              <a:t>W9010 Hwy 54E, Black River Falls, WI 54615</a:t>
            </a:r>
          </a:p>
        </p:txBody>
      </p:sp>
      <p:pic>
        <p:nvPicPr>
          <p:cNvPr id="27" name="Picture 26" descr="A close-up of several logos&#10;&#10;Description automatically generated">
            <a:extLst>
              <a:ext uri="{FF2B5EF4-FFF2-40B4-BE49-F238E27FC236}">
                <a16:creationId xmlns:a16="http://schemas.microsoft.com/office/drawing/2014/main" id="{9BEC7FA3-67FC-322C-8D90-8E8A5D2114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31" y="4176927"/>
            <a:ext cx="4914305" cy="1474292"/>
          </a:xfrm>
          <a:prstGeom prst="rect">
            <a:avLst/>
          </a:prstGeom>
        </p:spPr>
      </p:pic>
      <p:pic>
        <p:nvPicPr>
          <p:cNvPr id="29" name="Picture 28" descr="Several different types of logos&#10;&#10;Description automatically generated">
            <a:extLst>
              <a:ext uri="{FF2B5EF4-FFF2-40B4-BE49-F238E27FC236}">
                <a16:creationId xmlns:a16="http://schemas.microsoft.com/office/drawing/2014/main" id="{4BD008A1-B0E7-65EE-AD20-5A4AD964D6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827" y="2268622"/>
            <a:ext cx="4440373" cy="1332112"/>
          </a:xfrm>
          <a:prstGeom prst="rect">
            <a:avLst/>
          </a:prstGeom>
        </p:spPr>
      </p:pic>
      <p:cxnSp>
        <p:nvCxnSpPr>
          <p:cNvPr id="31" name="Straight Connector 30">
            <a:extLst>
              <a:ext uri="{FF2B5EF4-FFF2-40B4-BE49-F238E27FC236}">
                <a16:creationId xmlns:a16="http://schemas.microsoft.com/office/drawing/2014/main" id="{88C3E214-1EBE-B4BE-F6E5-EAF4FE29D576}"/>
              </a:ext>
            </a:extLst>
          </p:cNvPr>
          <p:cNvCxnSpPr>
            <a:cxnSpLocks/>
          </p:cNvCxnSpPr>
          <p:nvPr/>
        </p:nvCxnSpPr>
        <p:spPr>
          <a:xfrm>
            <a:off x="614513" y="3886199"/>
            <a:ext cx="10853960" cy="0"/>
          </a:xfrm>
          <a:prstGeom prst="line">
            <a:avLst/>
          </a:prstGeom>
        </p:spPr>
        <p:style>
          <a:lnRef idx="3">
            <a:schemeClr val="dk1"/>
          </a:lnRef>
          <a:fillRef idx="0">
            <a:schemeClr val="dk1"/>
          </a:fillRef>
          <a:effectRef idx="2">
            <a:schemeClr val="dk1"/>
          </a:effectRef>
          <a:fontRef idx="minor">
            <a:schemeClr val="tx1"/>
          </a:fontRef>
        </p:style>
      </p:cxnSp>
      <p:sp>
        <p:nvSpPr>
          <p:cNvPr id="33" name="Title 1">
            <a:extLst>
              <a:ext uri="{FF2B5EF4-FFF2-40B4-BE49-F238E27FC236}">
                <a16:creationId xmlns:a16="http://schemas.microsoft.com/office/drawing/2014/main" id="{8A1D29FC-2385-9BE9-30FF-2B50459137A0}"/>
              </a:ext>
            </a:extLst>
          </p:cNvPr>
          <p:cNvSpPr txBox="1">
            <a:spLocks/>
          </p:cNvSpPr>
          <p:nvPr/>
        </p:nvSpPr>
        <p:spPr>
          <a:xfrm>
            <a:off x="3212039" y="5702560"/>
            <a:ext cx="8836971" cy="464696"/>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charset="0"/>
                <a:ea typeface="Arial" charset="0"/>
                <a:cs typeface="Arial" charset="0"/>
              </a:rPr>
              <a:t>…More information and registrations at wispro.org/events</a:t>
            </a:r>
          </a:p>
        </p:txBody>
      </p:sp>
    </p:spTree>
    <p:extLst>
      <p:ext uri="{BB962C8B-B14F-4D97-AF65-F5344CB8AC3E}">
        <p14:creationId xmlns:p14="http://schemas.microsoft.com/office/powerpoint/2010/main" val="816881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47424-EB3C-F920-9CF8-3F8C2639DFA9}"/>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804A42D-9411-C022-9286-7019F47D63F3}"/>
              </a:ext>
            </a:extLst>
          </p:cNvPr>
          <p:cNvSpPr txBox="1">
            <a:spLocks/>
          </p:cNvSpPr>
          <p:nvPr/>
        </p:nvSpPr>
        <p:spPr>
          <a:xfrm>
            <a:off x="397243" y="1344450"/>
            <a:ext cx="5975295" cy="474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marR="0" lvl="1" indent="0" algn="l" defTabSz="914377" rtl="0" eaLnBrk="1" fontAlgn="auto" latinLnBrk="0" hangingPunct="1">
              <a:lnSpc>
                <a:spcPct val="90000"/>
              </a:lnSpc>
              <a:spcBef>
                <a:spcPts val="600"/>
              </a:spcBef>
              <a:spcAft>
                <a:spcPts val="0"/>
              </a:spcAft>
              <a:buClr>
                <a:prstClr val="white"/>
              </a:buClr>
              <a:buSzTx/>
              <a:buFont typeface="Arial" panose="020B0604020202020204" pitchFamily="34" charset="0"/>
              <a:buNone/>
              <a:tabLst/>
              <a:defRPr/>
            </a:pPr>
            <a:endParaRPr kumimoji="0" lang="en-US" sz="12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pic>
        <p:nvPicPr>
          <p:cNvPr id="2" name="Picture 4">
            <a:extLst>
              <a:ext uri="{FF2B5EF4-FFF2-40B4-BE49-F238E27FC236}">
                <a16:creationId xmlns:a16="http://schemas.microsoft.com/office/drawing/2014/main" id="{07B7D4A0-8456-BFBE-6F78-6D399EC962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48" r="9757"/>
          <a:stretch/>
        </p:blipFill>
        <p:spPr bwMode="auto">
          <a:xfrm>
            <a:off x="11009878" y="5959929"/>
            <a:ext cx="917191" cy="849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white logo&#10;&#10;Description automatically generated">
            <a:extLst>
              <a:ext uri="{FF2B5EF4-FFF2-40B4-BE49-F238E27FC236}">
                <a16:creationId xmlns:a16="http://schemas.microsoft.com/office/drawing/2014/main" id="{0AD54638-90A1-638A-140E-FCC5CE476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90" y="6085141"/>
            <a:ext cx="1856137" cy="628925"/>
          </a:xfrm>
          <a:prstGeom prst="rect">
            <a:avLst/>
          </a:prstGeom>
        </p:spPr>
      </p:pic>
      <p:sp>
        <p:nvSpPr>
          <p:cNvPr id="12" name="TextBox 11">
            <a:extLst>
              <a:ext uri="{FF2B5EF4-FFF2-40B4-BE49-F238E27FC236}">
                <a16:creationId xmlns:a16="http://schemas.microsoft.com/office/drawing/2014/main" id="{AE3F8E24-DD44-FFE0-EAEB-96F22EB8A4BD}"/>
              </a:ext>
            </a:extLst>
          </p:cNvPr>
          <p:cNvSpPr txBox="1"/>
          <p:nvPr/>
        </p:nvSpPr>
        <p:spPr>
          <a:xfrm>
            <a:off x="581421" y="4631511"/>
            <a:ext cx="11172248" cy="830997"/>
          </a:xfrm>
          <a:prstGeom prst="rect">
            <a:avLst/>
          </a:prstGeom>
          <a:noFill/>
        </p:spPr>
        <p:txBody>
          <a:bodyPr wrap="square">
            <a:spAutoFit/>
          </a:bodyPr>
          <a:lstStyle/>
          <a:p>
            <a:pPr algn="l"/>
            <a:r>
              <a:rPr lang="en-US" sz="1600" b="0" i="0" dirty="0">
                <a:solidFill>
                  <a:srgbClr val="141827"/>
                </a:solidFill>
                <a:effectLst/>
                <a:highlight>
                  <a:srgbClr val="FFFFFF"/>
                </a:highlight>
                <a:latin typeface="Helvetica Neue"/>
              </a:rPr>
              <a:t>The Contracting Academy (TCA) is an opportunity for businesses to grow their technical knowledge of contracting with Federal Government, State/Local Government, and Government Prime Contractors. The series of workshops will benefit established businesses looking to grow and develop their government sales.</a:t>
            </a:r>
            <a:endParaRPr lang="en-US" sz="1400" b="0" i="0" dirty="0">
              <a:solidFill>
                <a:srgbClr val="000000"/>
              </a:solidFill>
              <a:effectLst/>
              <a:highlight>
                <a:srgbClr val="FFFFFF"/>
              </a:highlight>
              <a:latin typeface="Verdana" panose="020B0604030504040204" pitchFamily="34" charset="0"/>
            </a:endParaRPr>
          </a:p>
        </p:txBody>
      </p:sp>
      <p:sp>
        <p:nvSpPr>
          <p:cNvPr id="16" name="Title 1">
            <a:extLst>
              <a:ext uri="{FF2B5EF4-FFF2-40B4-BE49-F238E27FC236}">
                <a16:creationId xmlns:a16="http://schemas.microsoft.com/office/drawing/2014/main" id="{3C183BE2-932F-F29B-08D4-A8EDF173DC6D}"/>
              </a:ext>
            </a:extLst>
          </p:cNvPr>
          <p:cNvSpPr txBox="1">
            <a:spLocks/>
          </p:cNvSpPr>
          <p:nvPr/>
        </p:nvSpPr>
        <p:spPr>
          <a:xfrm>
            <a:off x="2966669" y="5675934"/>
            <a:ext cx="8836971" cy="464696"/>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charset="0"/>
                <a:ea typeface="Arial" charset="0"/>
                <a:cs typeface="Arial" charset="0"/>
              </a:rPr>
              <a:t>…More information and registrations at wispro.org/events</a:t>
            </a:r>
          </a:p>
        </p:txBody>
      </p:sp>
      <p:sp>
        <p:nvSpPr>
          <p:cNvPr id="3" name="TextBox 2">
            <a:extLst>
              <a:ext uri="{FF2B5EF4-FFF2-40B4-BE49-F238E27FC236}">
                <a16:creationId xmlns:a16="http://schemas.microsoft.com/office/drawing/2014/main" id="{994CC883-C6B6-3F0F-7993-04EBD21EB787}"/>
              </a:ext>
            </a:extLst>
          </p:cNvPr>
          <p:cNvSpPr txBox="1"/>
          <p:nvPr/>
        </p:nvSpPr>
        <p:spPr>
          <a:xfrm>
            <a:off x="3017130" y="2392836"/>
            <a:ext cx="6157737" cy="1862048"/>
          </a:xfrm>
          <a:prstGeom prst="rect">
            <a:avLst/>
          </a:prstGeom>
          <a:noFill/>
        </p:spPr>
        <p:txBody>
          <a:bodyPr wrap="square">
            <a:spAutoFit/>
          </a:bodyPr>
          <a:lstStyle/>
          <a:p>
            <a:pPr algn="ctr"/>
            <a:r>
              <a:rPr lang="en-US" sz="11500" b="1" dirty="0">
                <a:solidFill>
                  <a:schemeClr val="tx2">
                    <a:lumMod val="75000"/>
                  </a:schemeClr>
                </a:solidFill>
              </a:rPr>
              <a:t>Dec 10</a:t>
            </a:r>
          </a:p>
        </p:txBody>
      </p:sp>
      <p:sp>
        <p:nvSpPr>
          <p:cNvPr id="5" name="TextBox 4">
            <a:extLst>
              <a:ext uri="{FF2B5EF4-FFF2-40B4-BE49-F238E27FC236}">
                <a16:creationId xmlns:a16="http://schemas.microsoft.com/office/drawing/2014/main" id="{07B0D6E3-A50F-AF49-D8CE-4608F765CE47}"/>
              </a:ext>
            </a:extLst>
          </p:cNvPr>
          <p:cNvSpPr txBox="1"/>
          <p:nvPr/>
        </p:nvSpPr>
        <p:spPr>
          <a:xfrm>
            <a:off x="4349693" y="3922779"/>
            <a:ext cx="3492609" cy="400110"/>
          </a:xfrm>
          <a:prstGeom prst="rect">
            <a:avLst/>
          </a:prstGeom>
          <a:noFill/>
        </p:spPr>
        <p:txBody>
          <a:bodyPr wrap="square">
            <a:spAutoFit/>
          </a:bodyPr>
          <a:lstStyle/>
          <a:p>
            <a:pPr algn="ctr"/>
            <a:r>
              <a:rPr lang="en-US" sz="2000" i="1" dirty="0"/>
              <a:t>Virtual | 9:00 am - 4:00 pm</a:t>
            </a:r>
          </a:p>
        </p:txBody>
      </p:sp>
      <p:pic>
        <p:nvPicPr>
          <p:cNvPr id="7" name="Picture 2">
            <a:extLst>
              <a:ext uri="{FF2B5EF4-FFF2-40B4-BE49-F238E27FC236}">
                <a16:creationId xmlns:a16="http://schemas.microsoft.com/office/drawing/2014/main" id="{227C90EE-EB9B-13AA-929C-41C60B04B2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391" y="422655"/>
            <a:ext cx="4309408" cy="216454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E099EC17-20AD-75C4-3826-DBFAFA680414}"/>
              </a:ext>
            </a:extLst>
          </p:cNvPr>
          <p:cNvCxnSpPr/>
          <p:nvPr/>
        </p:nvCxnSpPr>
        <p:spPr>
          <a:xfrm flipV="1">
            <a:off x="1167897" y="2655203"/>
            <a:ext cx="9841981" cy="114974"/>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24320F9-4CC1-8D0F-4BD3-407FB5F0CB72}"/>
              </a:ext>
            </a:extLst>
          </p:cNvPr>
          <p:cNvCxnSpPr/>
          <p:nvPr/>
        </p:nvCxnSpPr>
        <p:spPr>
          <a:xfrm flipV="1">
            <a:off x="997105" y="4303111"/>
            <a:ext cx="9841981" cy="114974"/>
          </a:xfrm>
          <a:prstGeom prst="line">
            <a:avLst/>
          </a:prstGeom>
          <a:ln w="28575"/>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D40979A0-38C9-09DB-3B85-3C6524BA33BA}"/>
              </a:ext>
            </a:extLst>
          </p:cNvPr>
          <p:cNvSpPr txBox="1"/>
          <p:nvPr/>
        </p:nvSpPr>
        <p:spPr>
          <a:xfrm>
            <a:off x="4326377" y="22545"/>
            <a:ext cx="3183436" cy="400110"/>
          </a:xfrm>
          <a:prstGeom prst="rect">
            <a:avLst/>
          </a:prstGeom>
          <a:noFill/>
        </p:spPr>
        <p:txBody>
          <a:bodyPr wrap="square">
            <a:spAutoFit/>
          </a:bodyPr>
          <a:lstStyle/>
          <a:p>
            <a:pPr algn="ctr"/>
            <a:r>
              <a:rPr lang="en-US" sz="2000" b="1" i="1" dirty="0">
                <a:solidFill>
                  <a:srgbClr val="C00000"/>
                </a:solidFill>
                <a:effectLst/>
                <a:highlight>
                  <a:srgbClr val="FFFFFF"/>
                </a:highlight>
                <a:latin typeface="Helvetica Neue"/>
              </a:rPr>
              <a:t> - Save the Date - </a:t>
            </a:r>
            <a:endParaRPr lang="en-US" b="1" i="1" dirty="0">
              <a:solidFill>
                <a:srgbClr val="C00000"/>
              </a:solidFill>
              <a:effectLst/>
              <a:highlight>
                <a:srgbClr val="FFFFFF"/>
              </a:highlight>
              <a:latin typeface="Verdana" panose="020B0604030504040204" pitchFamily="34" charset="0"/>
            </a:endParaRPr>
          </a:p>
        </p:txBody>
      </p:sp>
    </p:spTree>
    <p:extLst>
      <p:ext uri="{BB962C8B-B14F-4D97-AF65-F5344CB8AC3E}">
        <p14:creationId xmlns:p14="http://schemas.microsoft.com/office/powerpoint/2010/main" val="1115333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47424-EB3C-F920-9CF8-3F8C2639DFA9}"/>
            </a:ext>
          </a:extLst>
        </p:cNvPr>
        <p:cNvGrpSpPr/>
        <p:nvPr/>
      </p:nvGrpSpPr>
      <p:grpSpPr>
        <a:xfrm>
          <a:off x="0" y="0"/>
          <a:ext cx="0" cy="0"/>
          <a:chOff x="0" y="0"/>
          <a:chExt cx="0" cy="0"/>
        </a:xfrm>
      </p:grpSpPr>
      <p:pic>
        <p:nvPicPr>
          <p:cNvPr id="2" name="Picture 4">
            <a:extLst>
              <a:ext uri="{FF2B5EF4-FFF2-40B4-BE49-F238E27FC236}">
                <a16:creationId xmlns:a16="http://schemas.microsoft.com/office/drawing/2014/main" id="{07B7D4A0-8456-BFBE-6F78-6D399EC962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48" r="9757"/>
          <a:stretch/>
        </p:blipFill>
        <p:spPr bwMode="auto">
          <a:xfrm>
            <a:off x="11009878" y="5959929"/>
            <a:ext cx="917191" cy="849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white logo&#10;&#10;Description automatically generated">
            <a:extLst>
              <a:ext uri="{FF2B5EF4-FFF2-40B4-BE49-F238E27FC236}">
                <a16:creationId xmlns:a16="http://schemas.microsoft.com/office/drawing/2014/main" id="{0AD54638-90A1-638A-140E-FCC5CE476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90" y="6085141"/>
            <a:ext cx="1856137" cy="628925"/>
          </a:xfrm>
          <a:prstGeom prst="rect">
            <a:avLst/>
          </a:prstGeom>
        </p:spPr>
      </p:pic>
      <p:sp>
        <p:nvSpPr>
          <p:cNvPr id="3" name="TextBox 2">
            <a:extLst>
              <a:ext uri="{FF2B5EF4-FFF2-40B4-BE49-F238E27FC236}">
                <a16:creationId xmlns:a16="http://schemas.microsoft.com/office/drawing/2014/main" id="{994CC883-C6B6-3F0F-7993-04EBD21EB787}"/>
              </a:ext>
            </a:extLst>
          </p:cNvPr>
          <p:cNvSpPr txBox="1"/>
          <p:nvPr/>
        </p:nvSpPr>
        <p:spPr>
          <a:xfrm>
            <a:off x="2354929" y="2152055"/>
            <a:ext cx="7482141" cy="1862048"/>
          </a:xfrm>
          <a:prstGeom prst="rect">
            <a:avLst/>
          </a:prstGeom>
          <a:noFill/>
        </p:spPr>
        <p:txBody>
          <a:bodyPr wrap="square">
            <a:spAutoFit/>
          </a:bodyPr>
          <a:lstStyle/>
          <a:p>
            <a:pPr algn="ctr"/>
            <a:r>
              <a:rPr lang="en-US" sz="11500" b="1" dirty="0">
                <a:solidFill>
                  <a:schemeClr val="tx2">
                    <a:lumMod val="75000"/>
                  </a:schemeClr>
                </a:solidFill>
              </a:rPr>
              <a:t>Dec 11-12</a:t>
            </a:r>
          </a:p>
        </p:txBody>
      </p:sp>
      <p:sp>
        <p:nvSpPr>
          <p:cNvPr id="5" name="TextBox 4">
            <a:extLst>
              <a:ext uri="{FF2B5EF4-FFF2-40B4-BE49-F238E27FC236}">
                <a16:creationId xmlns:a16="http://schemas.microsoft.com/office/drawing/2014/main" id="{07B0D6E3-A50F-AF49-D8CE-4608F765CE47}"/>
              </a:ext>
            </a:extLst>
          </p:cNvPr>
          <p:cNvSpPr txBox="1"/>
          <p:nvPr/>
        </p:nvSpPr>
        <p:spPr>
          <a:xfrm>
            <a:off x="2851302" y="3615163"/>
            <a:ext cx="6489393" cy="707886"/>
          </a:xfrm>
          <a:prstGeom prst="rect">
            <a:avLst/>
          </a:prstGeom>
          <a:noFill/>
        </p:spPr>
        <p:txBody>
          <a:bodyPr wrap="square">
            <a:spAutoFit/>
          </a:bodyPr>
          <a:lstStyle/>
          <a:p>
            <a:pPr algn="ctr"/>
            <a:r>
              <a:rPr lang="en-US" sz="2000" i="1" dirty="0"/>
              <a:t>The Baird Center</a:t>
            </a:r>
          </a:p>
          <a:p>
            <a:pPr algn="ctr"/>
            <a:r>
              <a:rPr lang="en-US" sz="2000" i="1" dirty="0"/>
              <a:t>400 W Wisconsin Ave. Milwaukee WI 53203</a:t>
            </a:r>
          </a:p>
        </p:txBody>
      </p:sp>
      <p:pic>
        <p:nvPicPr>
          <p:cNvPr id="1026" name="Picture 2">
            <a:extLst>
              <a:ext uri="{FF2B5EF4-FFF2-40B4-BE49-F238E27FC236}">
                <a16:creationId xmlns:a16="http://schemas.microsoft.com/office/drawing/2014/main" id="{74E23006-88C6-B061-0C56-214F7F53F6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24" t="21443" r="16704" b="34068"/>
          <a:stretch/>
        </p:blipFill>
        <p:spPr bwMode="auto">
          <a:xfrm>
            <a:off x="1700750" y="400731"/>
            <a:ext cx="8790501" cy="19895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E2BA23D-4754-FDA3-846B-8E33FD454487}"/>
              </a:ext>
            </a:extLst>
          </p:cNvPr>
          <p:cNvSpPr txBox="1"/>
          <p:nvPr/>
        </p:nvSpPr>
        <p:spPr>
          <a:xfrm>
            <a:off x="550464" y="4358662"/>
            <a:ext cx="11091067" cy="1169551"/>
          </a:xfrm>
          <a:prstGeom prst="rect">
            <a:avLst/>
          </a:prstGeom>
          <a:noFill/>
        </p:spPr>
        <p:txBody>
          <a:bodyPr wrap="square">
            <a:spAutoFit/>
          </a:bodyPr>
          <a:lstStyle/>
          <a:p>
            <a:r>
              <a:rPr lang="en-US" sz="1400" b="0" i="0" dirty="0">
                <a:solidFill>
                  <a:srgbClr val="141827"/>
                </a:solidFill>
                <a:effectLst/>
                <a:latin typeface="Helvetica Neue"/>
              </a:rPr>
              <a:t>Presented by the Wisconsin Economic Development Corporation, MARKETPLACE is the Governor’s Annual Conference on Diverse Business Development. This event connects business owners from across Wisconsin seeking to do business with state, federal and local governments as well as the private sector. The conference provides the opportunity for established minority-, woman-, veteran- and LGBTQ+-owned businesses and small businesses to learn from and connect with resource providers, government representatives, corporate buyers and business professionals to lay a foundation for new partnerships and business opportunities.</a:t>
            </a:r>
            <a:endParaRPr lang="en-US" sz="1400" dirty="0"/>
          </a:p>
        </p:txBody>
      </p:sp>
      <p:sp>
        <p:nvSpPr>
          <p:cNvPr id="14" name="TextBox 13">
            <a:extLst>
              <a:ext uri="{FF2B5EF4-FFF2-40B4-BE49-F238E27FC236}">
                <a16:creationId xmlns:a16="http://schemas.microsoft.com/office/drawing/2014/main" id="{F7565C8C-CE04-A52F-0296-C3091C5EDA8B}"/>
              </a:ext>
            </a:extLst>
          </p:cNvPr>
          <p:cNvSpPr txBox="1"/>
          <p:nvPr/>
        </p:nvSpPr>
        <p:spPr>
          <a:xfrm>
            <a:off x="2851304" y="5563826"/>
            <a:ext cx="6489393" cy="523220"/>
          </a:xfrm>
          <a:prstGeom prst="rect">
            <a:avLst/>
          </a:prstGeom>
          <a:noFill/>
        </p:spPr>
        <p:txBody>
          <a:bodyPr wrap="square">
            <a:spAutoFit/>
          </a:bodyPr>
          <a:lstStyle/>
          <a:p>
            <a:pPr algn="ctr"/>
            <a:r>
              <a:rPr lang="en-US" sz="2800" b="1" i="1" dirty="0">
                <a:solidFill>
                  <a:schemeClr val="accent5">
                    <a:lumMod val="75000"/>
                  </a:schemeClr>
                </a:solidFill>
              </a:rPr>
              <a:t>MarketplaceWisconsin.com</a:t>
            </a:r>
          </a:p>
        </p:txBody>
      </p:sp>
    </p:spTree>
    <p:extLst>
      <p:ext uri="{BB962C8B-B14F-4D97-AF65-F5344CB8AC3E}">
        <p14:creationId xmlns:p14="http://schemas.microsoft.com/office/powerpoint/2010/main" val="147521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414CBEA-C587-4947-B9CA-C03C0793947F}"/>
              </a:ext>
            </a:extLst>
          </p:cNvPr>
          <p:cNvSpPr txBox="1">
            <a:spLocks/>
          </p:cNvSpPr>
          <p:nvPr/>
        </p:nvSpPr>
        <p:spPr>
          <a:xfrm>
            <a:off x="351519" y="351927"/>
            <a:ext cx="11520441" cy="621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a:ln>
                  <a:noFill/>
                </a:ln>
                <a:solidFill>
                  <a:srgbClr val="063C59"/>
                </a:solidFill>
                <a:effectLst/>
                <a:uLnTx/>
                <a:uFillTx/>
                <a:latin typeface="Arial" charset="0"/>
                <a:ea typeface="Arial" charset="0"/>
                <a:cs typeface="Arial" charset="0"/>
              </a:rPr>
              <a:t>SURVEY</a:t>
            </a:r>
          </a:p>
        </p:txBody>
      </p:sp>
      <p:pic>
        <p:nvPicPr>
          <p:cNvPr id="5" name="Picture 4">
            <a:extLst>
              <a:ext uri="{FF2B5EF4-FFF2-40B4-BE49-F238E27FC236}">
                <a16:creationId xmlns:a16="http://schemas.microsoft.com/office/drawing/2014/main" id="{1CC2761D-67DF-3E49-8770-9315641A5447}"/>
              </a:ext>
            </a:extLst>
          </p:cNvPr>
          <p:cNvPicPr>
            <a:picLocks noChangeAspect="1"/>
          </p:cNvPicPr>
          <p:nvPr/>
        </p:nvPicPr>
        <p:blipFill rotWithShape="1">
          <a:blip r:embed="rId2"/>
          <a:srcRect r="32711" b="19174"/>
          <a:stretch/>
        </p:blipFill>
        <p:spPr>
          <a:xfrm>
            <a:off x="4831980" y="-268381"/>
            <a:ext cx="7391499" cy="7126382"/>
          </a:xfrm>
          <a:prstGeom prst="rect">
            <a:avLst/>
          </a:prstGeom>
        </p:spPr>
      </p:pic>
      <p:pic>
        <p:nvPicPr>
          <p:cNvPr id="3" name="Picture 2">
            <a:extLst>
              <a:ext uri="{FF2B5EF4-FFF2-40B4-BE49-F238E27FC236}">
                <a16:creationId xmlns:a16="http://schemas.microsoft.com/office/drawing/2014/main" id="{D6590720-48B7-A149-B363-0E64970A5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970" y="1327232"/>
            <a:ext cx="3295010" cy="4393346"/>
          </a:xfrm>
          <a:prstGeom prst="rect">
            <a:avLst/>
          </a:prstGeom>
        </p:spPr>
      </p:pic>
      <p:sp>
        <p:nvSpPr>
          <p:cNvPr id="12" name="Footer Placeholder 2">
            <a:extLst>
              <a:ext uri="{FF2B5EF4-FFF2-40B4-BE49-F238E27FC236}">
                <a16:creationId xmlns:a16="http://schemas.microsoft.com/office/drawing/2014/main" id="{2EA33291-F9E7-3213-0685-CC675E7361E6}"/>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rPr>
              <a:t>November 13, 2024</a:t>
            </a:r>
          </a:p>
        </p:txBody>
      </p:sp>
      <p:pic>
        <p:nvPicPr>
          <p:cNvPr id="2" name="Picture 4">
            <a:extLst>
              <a:ext uri="{FF2B5EF4-FFF2-40B4-BE49-F238E27FC236}">
                <a16:creationId xmlns:a16="http://schemas.microsoft.com/office/drawing/2014/main" id="{EEB5695E-58C1-21BA-FFEA-65644731DA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248" r="9757"/>
          <a:stretch/>
        </p:blipFill>
        <p:spPr bwMode="auto">
          <a:xfrm>
            <a:off x="11009878" y="5959929"/>
            <a:ext cx="917191" cy="8493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white logo&#10;&#10;Description automatically generated">
            <a:extLst>
              <a:ext uri="{FF2B5EF4-FFF2-40B4-BE49-F238E27FC236}">
                <a16:creationId xmlns:a16="http://schemas.microsoft.com/office/drawing/2014/main" id="{5A35CF55-66DD-0916-5B15-AC42BE4B04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08" y="6195913"/>
            <a:ext cx="1551083" cy="525562"/>
          </a:xfrm>
          <a:prstGeom prst="rect">
            <a:avLst/>
          </a:prstGeom>
        </p:spPr>
      </p:pic>
    </p:spTree>
    <p:extLst>
      <p:ext uri="{BB962C8B-B14F-4D97-AF65-F5344CB8AC3E}">
        <p14:creationId xmlns:p14="http://schemas.microsoft.com/office/powerpoint/2010/main" val="3805859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hape 180">
            <a:extLst>
              <a:ext uri="{FF2B5EF4-FFF2-40B4-BE49-F238E27FC236}">
                <a16:creationId xmlns:a16="http://schemas.microsoft.com/office/drawing/2014/main" id="{1A30BC3E-A0D1-7229-467F-A333DB8FB8A2}"/>
              </a:ext>
            </a:extLst>
          </p:cNvPr>
          <p:cNvSpPr txBox="1">
            <a:spLocks/>
          </p:cNvSpPr>
          <p:nvPr/>
        </p:nvSpPr>
        <p:spPr>
          <a:xfrm>
            <a:off x="1239773" y="164799"/>
            <a:ext cx="9712454" cy="6219824"/>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063C59"/>
                </a:solidFill>
                <a:effectLst/>
                <a:uLnTx/>
                <a:uFillTx/>
                <a:latin typeface="Arial" panose="020B0604020202020204" pitchFamily="34" charset="0"/>
                <a:ea typeface="+mj-ea"/>
                <a:cs typeface="Arial" panose="020B0604020202020204" pitchFamily="34" charset="0"/>
              </a:rPr>
              <a:t>Presented By</a:t>
            </a:r>
            <a:br>
              <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br>
            <a:r>
              <a:rPr kumimoji="0" 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Wisconsin Procurement Institute (WPI)</a:t>
            </a:r>
            <a:b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US" sz="2000" b="0"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hlinkClick r:id="rId2"/>
              </a:rPr>
              <a:t>www.wispro.org</a:t>
            </a:r>
            <a:r>
              <a:rPr kumimoji="0" lang="en-US" sz="2000" b="0"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 </a:t>
            </a:r>
            <a:endPar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5400" b="1" dirty="0">
              <a:solidFill>
                <a:prstClr val="black">
                  <a:lumMod val="85000"/>
                  <a:lumOff val="1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5600" b="1" dirty="0">
                <a:solidFill>
                  <a:prstClr val="black">
                    <a:lumMod val="85000"/>
                    <a:lumOff val="15000"/>
                  </a:prstClr>
                </a:solidFill>
                <a:latin typeface="Arial" panose="020B0604020202020204" pitchFamily="34" charset="0"/>
                <a:cs typeface="Arial" panose="020B0604020202020204" pitchFamily="34" charset="0"/>
              </a:rPr>
              <a:t>Michael Steger</a:t>
            </a:r>
            <a:endParaRPr kumimoji="0" lang="en-US" sz="56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Wisconsin Procurement Institute</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800" dirty="0" err="1">
                <a:solidFill>
                  <a:prstClr val="black">
                    <a:lumMod val="85000"/>
                    <a:lumOff val="15000"/>
                  </a:prstClr>
                </a:solidFill>
                <a:latin typeface="Arial" panose="020B0604020202020204" pitchFamily="34" charset="0"/>
                <a:cs typeface="Arial" panose="020B0604020202020204" pitchFamily="34" charset="0"/>
              </a:rPr>
              <a:t>MichaelS</a:t>
            </a:r>
            <a:r>
              <a:rPr kumimoji="0" lang="en-US"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@wispro.org | </a:t>
            </a:r>
            <a:r>
              <a:rPr lang="en-US" sz="2800" dirty="0">
                <a:solidFill>
                  <a:prstClr val="black">
                    <a:lumMod val="85000"/>
                    <a:lumOff val="15000"/>
                  </a:prstClr>
                </a:solidFill>
                <a:latin typeface="Arial" panose="020B0604020202020204" pitchFamily="34" charset="0"/>
                <a:cs typeface="Arial" panose="020B0604020202020204" pitchFamily="34" charset="0"/>
              </a:rPr>
              <a:t>414-270-3600</a:t>
            </a:r>
            <a:endParaRPr kumimoji="0" lang="en-US"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10437 Innovation Drive Suite 320</a:t>
            </a:r>
            <a:br>
              <a:rPr kumimoji="0" lang="en-US" sz="2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br>
            <a:r>
              <a:rPr kumimoji="0" lang="en-US" sz="2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Milwaukee WI  53226</a:t>
            </a:r>
            <a:endParaRPr kumimoji="0" lang="en-US" sz="3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endParaRPr>
          </a:p>
        </p:txBody>
      </p:sp>
      <p:sp>
        <p:nvSpPr>
          <p:cNvPr id="15" name="Footer Placeholder 2">
            <a:extLst>
              <a:ext uri="{FF2B5EF4-FFF2-40B4-BE49-F238E27FC236}">
                <a16:creationId xmlns:a16="http://schemas.microsoft.com/office/drawing/2014/main" id="{5FCD17C4-2050-260A-3685-57E0EDD4A2F5}"/>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November 13, 2024</a:t>
            </a:r>
          </a:p>
        </p:txBody>
      </p:sp>
      <p:pic>
        <p:nvPicPr>
          <p:cNvPr id="2" name="Picture 4">
            <a:extLst>
              <a:ext uri="{FF2B5EF4-FFF2-40B4-BE49-F238E27FC236}">
                <a16:creationId xmlns:a16="http://schemas.microsoft.com/office/drawing/2014/main" id="{12F5331C-9F8B-0FD5-9606-F238F91349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248" r="9757"/>
          <a:stretch/>
        </p:blipFill>
        <p:spPr bwMode="auto">
          <a:xfrm>
            <a:off x="11009878" y="5959929"/>
            <a:ext cx="917191" cy="849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white logo&#10;&#10;Description automatically generated">
            <a:extLst>
              <a:ext uri="{FF2B5EF4-FFF2-40B4-BE49-F238E27FC236}">
                <a16:creationId xmlns:a16="http://schemas.microsoft.com/office/drawing/2014/main" id="{17D34DB7-462C-BBB0-9E53-1E2337448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08" y="6195913"/>
            <a:ext cx="1551083" cy="525562"/>
          </a:xfrm>
          <a:prstGeom prst="rect">
            <a:avLst/>
          </a:prstGeom>
        </p:spPr>
      </p:pic>
    </p:spTree>
    <p:extLst>
      <p:ext uri="{BB962C8B-B14F-4D97-AF65-F5344CB8AC3E}">
        <p14:creationId xmlns:p14="http://schemas.microsoft.com/office/powerpoint/2010/main" val="152592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70" y="503853"/>
            <a:ext cx="10515600" cy="854012"/>
          </a:xfrm>
        </p:spPr>
        <p:txBody>
          <a:bodyPr/>
          <a:lstStyle/>
          <a:p>
            <a:r>
              <a:rPr lang="en-US">
                <a:solidFill>
                  <a:srgbClr val="063C59"/>
                </a:solidFill>
                <a:latin typeface="Arial" charset="0"/>
                <a:ea typeface="Arial" charset="0"/>
                <a:cs typeface="Arial" charset="0"/>
              </a:rPr>
              <a:t>Webinar Etiquette</a:t>
            </a:r>
          </a:p>
        </p:txBody>
      </p:sp>
      <p:sp>
        <p:nvSpPr>
          <p:cNvPr id="3" name="Content Placeholder 2"/>
          <p:cNvSpPr>
            <a:spLocks noGrp="1"/>
          </p:cNvSpPr>
          <p:nvPr>
            <p:ph idx="1"/>
          </p:nvPr>
        </p:nvSpPr>
        <p:spPr>
          <a:xfrm>
            <a:off x="359216" y="1395573"/>
            <a:ext cx="11650532" cy="4351338"/>
          </a:xfrm>
        </p:spPr>
        <p:txBody>
          <a:bodyPr>
            <a:normAutofit/>
          </a:bodyPr>
          <a:lstStyle/>
          <a:p>
            <a:pPr marL="0" indent="0">
              <a:lnSpc>
                <a:spcPct val="150000"/>
              </a:lnSpc>
              <a:spcAft>
                <a:spcPts val="600"/>
              </a:spcAft>
              <a:buNone/>
            </a:pPr>
            <a:r>
              <a:rPr lang="en-US" sz="3200" b="1">
                <a:solidFill>
                  <a:schemeClr val="tx1">
                    <a:lumMod val="85000"/>
                    <a:lumOff val="15000"/>
                  </a:schemeClr>
                </a:solidFill>
                <a:latin typeface="Arial" charset="0"/>
                <a:ea typeface="Arial" charset="0"/>
                <a:cs typeface="Arial" charset="0"/>
              </a:rPr>
              <a:t>PLEASE</a:t>
            </a:r>
          </a:p>
          <a:p>
            <a:pPr lvl="1">
              <a:lnSpc>
                <a:spcPct val="100000"/>
              </a:lnSpc>
              <a:spcBef>
                <a:spcPts val="0"/>
              </a:spcBef>
              <a:spcAft>
                <a:spcPts val="1200"/>
              </a:spcAft>
              <a:buClr>
                <a:schemeClr val="tx1">
                  <a:lumMod val="85000"/>
                  <a:lumOff val="15000"/>
                </a:schemeClr>
              </a:buClr>
              <a:buFont typeface="Wingdings" charset="2"/>
              <a:buChar char="§"/>
            </a:pPr>
            <a:r>
              <a:rPr lang="en-US">
                <a:solidFill>
                  <a:schemeClr val="tx1">
                    <a:lumMod val="85000"/>
                    <a:lumOff val="15000"/>
                  </a:schemeClr>
                </a:solidFill>
                <a:latin typeface="Arial" charset="0"/>
                <a:ea typeface="Arial" charset="0"/>
                <a:cs typeface="Arial" charset="0"/>
              </a:rPr>
              <a:t>Log into the </a:t>
            </a:r>
            <a:r>
              <a:rPr lang="en-US" err="1">
                <a:solidFill>
                  <a:schemeClr val="tx1">
                    <a:lumMod val="85000"/>
                    <a:lumOff val="15000"/>
                  </a:schemeClr>
                </a:solidFill>
                <a:latin typeface="Arial" charset="0"/>
                <a:ea typeface="Arial" charset="0"/>
                <a:cs typeface="Arial" charset="0"/>
              </a:rPr>
              <a:t>GoToWebinar</a:t>
            </a:r>
            <a:r>
              <a:rPr lang="en-US">
                <a:solidFill>
                  <a:schemeClr val="tx1">
                    <a:lumMod val="85000"/>
                    <a:lumOff val="15000"/>
                  </a:schemeClr>
                </a:solidFill>
                <a:latin typeface="Arial" charset="0"/>
                <a:ea typeface="Arial" charset="0"/>
                <a:cs typeface="Arial" charset="0"/>
              </a:rPr>
              <a:t> session with the name that you registered with online</a:t>
            </a:r>
          </a:p>
          <a:p>
            <a:pPr lvl="1">
              <a:lnSpc>
                <a:spcPct val="100000"/>
              </a:lnSpc>
              <a:spcBef>
                <a:spcPts val="0"/>
              </a:spcBef>
              <a:spcAft>
                <a:spcPts val="1200"/>
              </a:spcAft>
              <a:buClr>
                <a:schemeClr val="tx1">
                  <a:lumMod val="85000"/>
                  <a:lumOff val="15000"/>
                </a:schemeClr>
              </a:buClr>
              <a:buFont typeface="Wingdings" charset="2"/>
              <a:buChar char="§"/>
            </a:pPr>
            <a:r>
              <a:rPr lang="en-US">
                <a:solidFill>
                  <a:schemeClr val="tx1">
                    <a:lumMod val="85000"/>
                    <a:lumOff val="15000"/>
                  </a:schemeClr>
                </a:solidFill>
                <a:latin typeface="Arial" charset="0"/>
                <a:ea typeface="Arial" charset="0"/>
                <a:cs typeface="Arial" charset="0"/>
              </a:rPr>
              <a:t>Place your phone or computer on MUTE</a:t>
            </a:r>
          </a:p>
          <a:p>
            <a:pPr lvl="1">
              <a:lnSpc>
                <a:spcPct val="100000"/>
              </a:lnSpc>
              <a:spcBef>
                <a:spcPts val="0"/>
              </a:spcBef>
              <a:spcAft>
                <a:spcPts val="1200"/>
              </a:spcAft>
              <a:buClr>
                <a:schemeClr val="tx1">
                  <a:lumMod val="85000"/>
                  <a:lumOff val="15000"/>
                </a:schemeClr>
              </a:buClr>
              <a:buFont typeface="Wingdings" charset="2"/>
              <a:buChar char="§"/>
            </a:pPr>
            <a:r>
              <a:rPr lang="en-US">
                <a:solidFill>
                  <a:schemeClr val="tx1">
                    <a:lumMod val="85000"/>
                    <a:lumOff val="15000"/>
                  </a:schemeClr>
                </a:solidFill>
                <a:latin typeface="Arial" charset="0"/>
                <a:ea typeface="Arial" charset="0"/>
                <a:cs typeface="Arial" charset="0"/>
              </a:rPr>
              <a:t>Use the QUESTIONS option to ask your question(s). </a:t>
            </a:r>
          </a:p>
          <a:p>
            <a:pPr lvl="2">
              <a:lnSpc>
                <a:spcPct val="100000"/>
              </a:lnSpc>
              <a:spcBef>
                <a:spcPts val="0"/>
              </a:spcBef>
              <a:spcAft>
                <a:spcPts val="1200"/>
              </a:spcAft>
              <a:buClr>
                <a:schemeClr val="tx1">
                  <a:lumMod val="85000"/>
                  <a:lumOff val="15000"/>
                </a:schemeClr>
              </a:buClr>
              <a:buFont typeface="Wingdings" charset="2"/>
              <a:buChar char="§"/>
            </a:pPr>
            <a:r>
              <a:rPr lang="en-US">
                <a:solidFill>
                  <a:schemeClr val="tx1">
                    <a:lumMod val="85000"/>
                    <a:lumOff val="15000"/>
                  </a:schemeClr>
                </a:solidFill>
                <a:latin typeface="Arial" charset="0"/>
                <a:ea typeface="Arial" charset="0"/>
                <a:cs typeface="Arial" charset="0"/>
              </a:rPr>
              <a:t>We will share the questions with our guest speaker who will respond to the group</a:t>
            </a:r>
          </a:p>
          <a:p>
            <a:pPr marL="0" indent="0">
              <a:lnSpc>
                <a:spcPct val="150000"/>
              </a:lnSpc>
              <a:spcAft>
                <a:spcPts val="600"/>
              </a:spcAft>
              <a:buNone/>
            </a:pPr>
            <a:r>
              <a:rPr lang="en-US" sz="3200" b="1">
                <a:solidFill>
                  <a:schemeClr val="tx1">
                    <a:lumMod val="85000"/>
                    <a:lumOff val="15000"/>
                  </a:schemeClr>
                </a:solidFill>
                <a:latin typeface="Arial" charset="0"/>
                <a:ea typeface="Arial" charset="0"/>
                <a:cs typeface="Arial" charset="0"/>
              </a:rPr>
              <a:t>THANK YOU!</a:t>
            </a:r>
            <a:endParaRPr lang="en-US"/>
          </a:p>
        </p:txBody>
      </p:sp>
      <p:sp>
        <p:nvSpPr>
          <p:cNvPr id="5" name="Footer Placeholder 4">
            <a:extLst>
              <a:ext uri="{FF2B5EF4-FFF2-40B4-BE49-F238E27FC236}">
                <a16:creationId xmlns:a16="http://schemas.microsoft.com/office/drawing/2014/main" id="{32EFCE5E-A877-79DC-385C-4AAC610EAD50}"/>
              </a:ext>
            </a:extLst>
          </p:cNvPr>
          <p:cNvSpPr>
            <a:spLocks noGrp="1"/>
          </p:cNvSpPr>
          <p:nvPr>
            <p:ph type="ftr" sz="quarter" idx="11"/>
          </p:nvPr>
        </p:nvSpPr>
        <p:spPr/>
        <p:txBody>
          <a:bodyPr/>
          <a:lstStyle/>
          <a:p>
            <a:r>
              <a:rPr lang="en-US" b="1" dirty="0">
                <a:solidFill>
                  <a:schemeClr val="tx1"/>
                </a:solidFill>
              </a:rPr>
              <a:t>November 13, 2024</a:t>
            </a:r>
          </a:p>
        </p:txBody>
      </p:sp>
      <p:pic>
        <p:nvPicPr>
          <p:cNvPr id="8" name="Picture 4">
            <a:extLst>
              <a:ext uri="{FF2B5EF4-FFF2-40B4-BE49-F238E27FC236}">
                <a16:creationId xmlns:a16="http://schemas.microsoft.com/office/drawing/2014/main" id="{5F3B3C6C-1469-F041-0E2B-89079559F1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248" r="9757"/>
          <a:stretch/>
        </p:blipFill>
        <p:spPr bwMode="auto">
          <a:xfrm>
            <a:off x="10820574" y="5784619"/>
            <a:ext cx="1106495" cy="10246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white logo&#10;&#10;Description automatically generated">
            <a:extLst>
              <a:ext uri="{FF2B5EF4-FFF2-40B4-BE49-F238E27FC236}">
                <a16:creationId xmlns:a16="http://schemas.microsoft.com/office/drawing/2014/main" id="{0686FBFF-B82E-E087-0881-02A682FAD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08" y="6195913"/>
            <a:ext cx="1551083" cy="525562"/>
          </a:xfrm>
          <a:prstGeom prst="rect">
            <a:avLst/>
          </a:prstGeom>
        </p:spPr>
      </p:pic>
    </p:spTree>
    <p:extLst>
      <p:ext uri="{BB962C8B-B14F-4D97-AF65-F5344CB8AC3E}">
        <p14:creationId xmlns:p14="http://schemas.microsoft.com/office/powerpoint/2010/main" val="107776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6A78EC2-8C45-BA08-EE21-2B8BA3CF94E6}"/>
              </a:ext>
            </a:extLst>
          </p:cNvPr>
          <p:cNvGrpSpPr/>
          <p:nvPr/>
        </p:nvGrpSpPr>
        <p:grpSpPr>
          <a:xfrm>
            <a:off x="573818" y="1101011"/>
            <a:ext cx="10644674" cy="4419853"/>
            <a:chOff x="0" y="766318"/>
            <a:chExt cx="12223479" cy="4726128"/>
          </a:xfrm>
        </p:grpSpPr>
        <p:pic>
          <p:nvPicPr>
            <p:cNvPr id="12" name="Picture 11">
              <a:extLst>
                <a:ext uri="{FF2B5EF4-FFF2-40B4-BE49-F238E27FC236}">
                  <a16:creationId xmlns:a16="http://schemas.microsoft.com/office/drawing/2014/main" id="{F102E9FD-59E4-0777-BDCF-4A4590A2D2DA}"/>
                </a:ext>
              </a:extLst>
            </p:cNvPr>
            <p:cNvPicPr>
              <a:picLocks noChangeAspect="1"/>
            </p:cNvPicPr>
            <p:nvPr/>
          </p:nvPicPr>
          <p:blipFill rotWithShape="1">
            <a:blip r:embed="rId3"/>
            <a:srcRect r="18621"/>
            <a:stretch/>
          </p:blipFill>
          <p:spPr>
            <a:xfrm>
              <a:off x="2301739" y="1600118"/>
              <a:ext cx="9921740" cy="3892328"/>
            </a:xfrm>
            <a:prstGeom prst="rect">
              <a:avLst/>
            </a:prstGeom>
          </p:spPr>
        </p:pic>
        <p:pic>
          <p:nvPicPr>
            <p:cNvPr id="13" name="Picture 12">
              <a:extLst>
                <a:ext uri="{FF2B5EF4-FFF2-40B4-BE49-F238E27FC236}">
                  <a16:creationId xmlns:a16="http://schemas.microsoft.com/office/drawing/2014/main" id="{8EA55F83-A5CE-F626-7905-F89A5583B211}"/>
                </a:ext>
              </a:extLst>
            </p:cNvPr>
            <p:cNvPicPr>
              <a:picLocks noChangeAspect="1"/>
            </p:cNvPicPr>
            <p:nvPr/>
          </p:nvPicPr>
          <p:blipFill rotWithShape="1">
            <a:blip r:embed="rId3"/>
            <a:srcRect l="81121"/>
            <a:stretch/>
          </p:blipFill>
          <p:spPr>
            <a:xfrm>
              <a:off x="0" y="766318"/>
              <a:ext cx="2301739" cy="3892328"/>
            </a:xfrm>
            <a:prstGeom prst="rect">
              <a:avLst/>
            </a:prstGeom>
          </p:spPr>
        </p:pic>
      </p:grpSp>
      <p:sp>
        <p:nvSpPr>
          <p:cNvPr id="14" name="Rectangle 13">
            <a:extLst>
              <a:ext uri="{FF2B5EF4-FFF2-40B4-BE49-F238E27FC236}">
                <a16:creationId xmlns:a16="http://schemas.microsoft.com/office/drawing/2014/main" id="{5BCF939A-BADE-9E58-8B68-6F300CD695C4}"/>
              </a:ext>
            </a:extLst>
          </p:cNvPr>
          <p:cNvSpPr/>
          <p:nvPr/>
        </p:nvSpPr>
        <p:spPr>
          <a:xfrm>
            <a:off x="6449901" y="405851"/>
            <a:ext cx="4648200" cy="5734150"/>
          </a:xfrm>
          <a:prstGeom prst="rect">
            <a:avLst/>
          </a:prstGeom>
          <a:ln w="38100">
            <a:solidFill>
              <a:srgbClr val="063C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4" name="Group 23">
            <a:extLst>
              <a:ext uri="{FF2B5EF4-FFF2-40B4-BE49-F238E27FC236}">
                <a16:creationId xmlns:a16="http://schemas.microsoft.com/office/drawing/2014/main" id="{86E63CA1-3B6A-DE3A-BD59-CC3E802F00AD}"/>
              </a:ext>
            </a:extLst>
          </p:cNvPr>
          <p:cNvGrpSpPr/>
          <p:nvPr/>
        </p:nvGrpSpPr>
        <p:grpSpPr>
          <a:xfrm>
            <a:off x="6830624" y="718000"/>
            <a:ext cx="4161717" cy="2472489"/>
            <a:chOff x="173068" y="268919"/>
            <a:chExt cx="4161717" cy="2472489"/>
          </a:xfrm>
        </p:grpSpPr>
        <p:pic>
          <p:nvPicPr>
            <p:cNvPr id="25" name="Picture 24">
              <a:extLst>
                <a:ext uri="{FF2B5EF4-FFF2-40B4-BE49-F238E27FC236}">
                  <a16:creationId xmlns:a16="http://schemas.microsoft.com/office/drawing/2014/main" id="{FB40CDE1-ED05-BC64-FCFE-065D9E37227B}"/>
                </a:ext>
              </a:extLst>
            </p:cNvPr>
            <p:cNvPicPr>
              <a:picLocks noChangeAspect="1"/>
            </p:cNvPicPr>
            <p:nvPr/>
          </p:nvPicPr>
          <p:blipFill>
            <a:blip r:embed="rId4"/>
            <a:stretch>
              <a:fillRect/>
            </a:stretch>
          </p:blipFill>
          <p:spPr>
            <a:xfrm>
              <a:off x="632235" y="1318935"/>
              <a:ext cx="2997354" cy="1422473"/>
            </a:xfrm>
            <a:prstGeom prst="rect">
              <a:avLst/>
            </a:prstGeom>
          </p:spPr>
        </p:pic>
        <p:grpSp>
          <p:nvGrpSpPr>
            <p:cNvPr id="26" name="Group 25">
              <a:extLst>
                <a:ext uri="{FF2B5EF4-FFF2-40B4-BE49-F238E27FC236}">
                  <a16:creationId xmlns:a16="http://schemas.microsoft.com/office/drawing/2014/main" id="{DA6F1293-23E9-925C-DC68-6BFE4F1E873C}"/>
                </a:ext>
              </a:extLst>
            </p:cNvPr>
            <p:cNvGrpSpPr/>
            <p:nvPr/>
          </p:nvGrpSpPr>
          <p:grpSpPr>
            <a:xfrm>
              <a:off x="173068" y="268919"/>
              <a:ext cx="4161717" cy="1704114"/>
              <a:chOff x="3691275" y="23497"/>
              <a:chExt cx="4161717" cy="1704114"/>
            </a:xfrm>
          </p:grpSpPr>
          <p:sp>
            <p:nvSpPr>
              <p:cNvPr id="27" name="Rectangle 26">
                <a:extLst>
                  <a:ext uri="{FF2B5EF4-FFF2-40B4-BE49-F238E27FC236}">
                    <a16:creationId xmlns:a16="http://schemas.microsoft.com/office/drawing/2014/main" id="{BBE0F85F-E31C-31FF-A006-1322D08B9817}"/>
                  </a:ext>
                </a:extLst>
              </p:cNvPr>
              <p:cNvSpPr/>
              <p:nvPr/>
            </p:nvSpPr>
            <p:spPr>
              <a:xfrm>
                <a:off x="3691275" y="23497"/>
                <a:ext cx="4161717" cy="369332"/>
              </a:xfrm>
              <a:prstGeom prst="rect">
                <a:avLst/>
              </a:prstGeom>
            </p:spPr>
            <p:txBody>
              <a:bodyPr wrap="none">
                <a:spAutoFit/>
              </a:bodyPr>
              <a:lstStyle/>
              <a:p>
                <a:pPr>
                  <a:lnSpc>
                    <a:spcPct val="90000"/>
                  </a:lnSpc>
                  <a:spcBef>
                    <a:spcPct val="0"/>
                  </a:spcBef>
                  <a:defRPr/>
                </a:pPr>
                <a:r>
                  <a:rPr lang="en-US" sz="2000" b="1" cap="all">
                    <a:solidFill>
                      <a:srgbClr val="063C59"/>
                    </a:solidFill>
                    <a:latin typeface="Arial" charset="0"/>
                    <a:ea typeface="Arial" charset="0"/>
                    <a:cs typeface="Arial" charset="0"/>
                  </a:rPr>
                  <a:t>Opening the Questions Box</a:t>
                </a:r>
              </a:p>
            </p:txBody>
          </p:sp>
          <p:sp>
            <p:nvSpPr>
              <p:cNvPr id="28" name="Oval 27">
                <a:extLst>
                  <a:ext uri="{FF2B5EF4-FFF2-40B4-BE49-F238E27FC236}">
                    <a16:creationId xmlns:a16="http://schemas.microsoft.com/office/drawing/2014/main" id="{2B656711-A6C0-69F4-6AF5-1EE1DD310995}"/>
                  </a:ext>
                </a:extLst>
              </p:cNvPr>
              <p:cNvSpPr/>
              <p:nvPr/>
            </p:nvSpPr>
            <p:spPr>
              <a:xfrm>
                <a:off x="4410067" y="1422050"/>
                <a:ext cx="269803" cy="3055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29BA7035-0AB2-46BD-56E5-3193DC4F0CC8}"/>
                  </a:ext>
                </a:extLst>
              </p:cNvPr>
              <p:cNvGrpSpPr/>
              <p:nvPr/>
            </p:nvGrpSpPr>
            <p:grpSpPr>
              <a:xfrm>
                <a:off x="4425469" y="846980"/>
                <a:ext cx="219456" cy="509537"/>
                <a:chOff x="3691570" y="609600"/>
                <a:chExt cx="219456" cy="509537"/>
              </a:xfrm>
            </p:grpSpPr>
            <p:sp>
              <p:nvSpPr>
                <p:cNvPr id="31" name="Down Arrow 14">
                  <a:extLst>
                    <a:ext uri="{FF2B5EF4-FFF2-40B4-BE49-F238E27FC236}">
                      <a16:creationId xmlns:a16="http://schemas.microsoft.com/office/drawing/2014/main" id="{4741EA5A-5DDA-4D4E-314D-4C8A7BEF09EB}"/>
                    </a:ext>
                  </a:extLst>
                </p:cNvPr>
                <p:cNvSpPr/>
                <p:nvPr/>
              </p:nvSpPr>
              <p:spPr>
                <a:xfrm>
                  <a:off x="3691570" y="858854"/>
                  <a:ext cx="219456" cy="2602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D725BDB9-0496-6D12-9572-63ECAE171F6C}"/>
                    </a:ext>
                  </a:extLst>
                </p:cNvPr>
                <p:cNvCxnSpPr/>
                <p:nvPr/>
              </p:nvCxnSpPr>
              <p:spPr>
                <a:xfrm>
                  <a:off x="3796535" y="609600"/>
                  <a:ext cx="0" cy="3036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F780D83-0F95-2332-6D6A-E3707996E4C4}"/>
                  </a:ext>
                </a:extLst>
              </p:cNvPr>
              <p:cNvSpPr txBox="1"/>
              <p:nvPr/>
            </p:nvSpPr>
            <p:spPr>
              <a:xfrm>
                <a:off x="4458428" y="557289"/>
                <a:ext cx="2453184" cy="523220"/>
              </a:xfrm>
              <a:prstGeom prst="rect">
                <a:avLst/>
              </a:prstGeom>
              <a:noFill/>
            </p:spPr>
            <p:txBody>
              <a:bodyPr wrap="square" rtlCol="0">
                <a:spAutoFit/>
              </a:bodyPr>
              <a:lstStyle/>
              <a:p>
                <a:pPr>
                  <a:tabLst>
                    <a:tab pos="228600" algn="l"/>
                  </a:tabLst>
                </a:pPr>
                <a:r>
                  <a:rPr lang="en-US" sz="1400">
                    <a:solidFill>
                      <a:srgbClr val="FF0000"/>
                    </a:solidFill>
                    <a:latin typeface="Times New Roman" panose="02020603050405020304" pitchFamily="18" charset="0"/>
                    <a:cs typeface="Times New Roman" panose="02020603050405020304" pitchFamily="18" charset="0"/>
                  </a:rPr>
                  <a:t>Click here to access </a:t>
                </a:r>
                <a:br>
                  <a:rPr lang="en-US" sz="1400">
                    <a:solidFill>
                      <a:srgbClr val="FF0000"/>
                    </a:solidFill>
                    <a:latin typeface="Times New Roman" panose="02020603050405020304" pitchFamily="18" charset="0"/>
                    <a:cs typeface="Times New Roman" panose="02020603050405020304" pitchFamily="18" charset="0"/>
                  </a:rPr>
                </a:br>
                <a:r>
                  <a:rPr lang="en-US" sz="1400">
                    <a:solidFill>
                      <a:srgbClr val="FF0000"/>
                    </a:solidFill>
                    <a:latin typeface="Times New Roman" panose="02020603050405020304" pitchFamily="18" charset="0"/>
                    <a:cs typeface="Times New Roman" panose="02020603050405020304" pitchFamily="18" charset="0"/>
                  </a:rPr>
                  <a:t>	within the Control Panel</a:t>
                </a:r>
              </a:p>
            </p:txBody>
          </p:sp>
        </p:grpSp>
      </p:grpSp>
      <p:grpSp>
        <p:nvGrpSpPr>
          <p:cNvPr id="33" name="Group 32">
            <a:extLst>
              <a:ext uri="{FF2B5EF4-FFF2-40B4-BE49-F238E27FC236}">
                <a16:creationId xmlns:a16="http://schemas.microsoft.com/office/drawing/2014/main" id="{2A4EA236-A4C2-563F-49B7-C2A956BAC082}"/>
              </a:ext>
            </a:extLst>
          </p:cNvPr>
          <p:cNvGrpSpPr/>
          <p:nvPr/>
        </p:nvGrpSpPr>
        <p:grpSpPr>
          <a:xfrm>
            <a:off x="6830897" y="3350651"/>
            <a:ext cx="3786256" cy="2406007"/>
            <a:chOff x="7748853" y="107382"/>
            <a:chExt cx="4044230" cy="2712018"/>
          </a:xfrm>
        </p:grpSpPr>
        <p:pic>
          <p:nvPicPr>
            <p:cNvPr id="34" name="Picture 33">
              <a:extLst>
                <a:ext uri="{FF2B5EF4-FFF2-40B4-BE49-F238E27FC236}">
                  <a16:creationId xmlns:a16="http://schemas.microsoft.com/office/drawing/2014/main" id="{B17EE37F-FD8F-9D9D-04D7-214BE6B1F3F0}"/>
                </a:ext>
              </a:extLst>
            </p:cNvPr>
            <p:cNvPicPr>
              <a:picLocks noChangeAspect="1"/>
            </p:cNvPicPr>
            <p:nvPr/>
          </p:nvPicPr>
          <p:blipFill>
            <a:blip r:embed="rId5"/>
            <a:stretch>
              <a:fillRect/>
            </a:stretch>
          </p:blipFill>
          <p:spPr>
            <a:xfrm>
              <a:off x="9534285" y="943546"/>
              <a:ext cx="2213222" cy="1551766"/>
            </a:xfrm>
            <a:prstGeom prst="rect">
              <a:avLst/>
            </a:prstGeom>
          </p:spPr>
        </p:pic>
        <p:sp>
          <p:nvSpPr>
            <p:cNvPr id="35" name="Up Arrow 19">
              <a:extLst>
                <a:ext uri="{FF2B5EF4-FFF2-40B4-BE49-F238E27FC236}">
                  <a16:creationId xmlns:a16="http://schemas.microsoft.com/office/drawing/2014/main" id="{6E4CCD68-11CE-CC81-682F-5C1E38E08EB3}"/>
                </a:ext>
              </a:extLst>
            </p:cNvPr>
            <p:cNvSpPr/>
            <p:nvPr/>
          </p:nvSpPr>
          <p:spPr>
            <a:xfrm>
              <a:off x="11470850"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1974092-8334-A6D6-AD4F-C442DEA94A53}"/>
                </a:ext>
              </a:extLst>
            </p:cNvPr>
            <p:cNvSpPr txBox="1"/>
            <p:nvPr/>
          </p:nvSpPr>
          <p:spPr>
            <a:xfrm>
              <a:off x="7748853" y="1096234"/>
              <a:ext cx="1454329" cy="954107"/>
            </a:xfrm>
            <a:prstGeom prst="rect">
              <a:avLst/>
            </a:prstGeom>
            <a:noFill/>
          </p:spPr>
          <p:txBody>
            <a:bodyPr wrap="square" rtlCol="0">
              <a:spAutoFit/>
            </a:bodyPr>
            <a:lstStyle/>
            <a:p>
              <a:pPr>
                <a:tabLst>
                  <a:tab pos="228600" algn="l"/>
                </a:tabLst>
              </a:pPr>
              <a:r>
                <a:rPr lang="en-US" sz="1400">
                  <a:solidFill>
                    <a:srgbClr val="FF0000"/>
                  </a:solidFill>
                  <a:latin typeface="Times New Roman" panose="02020603050405020304" pitchFamily="18" charset="0"/>
                  <a:cs typeface="Times New Roman" panose="02020603050405020304" pitchFamily="18" charset="0"/>
                </a:rPr>
                <a:t>Type questions here at any time during a presentation</a:t>
              </a:r>
            </a:p>
          </p:txBody>
        </p:sp>
        <p:grpSp>
          <p:nvGrpSpPr>
            <p:cNvPr id="37" name="Group 36">
              <a:extLst>
                <a:ext uri="{FF2B5EF4-FFF2-40B4-BE49-F238E27FC236}">
                  <a16:creationId xmlns:a16="http://schemas.microsoft.com/office/drawing/2014/main" id="{0C9507DA-BC06-C1F3-00B0-92D49EB9BD07}"/>
                </a:ext>
              </a:extLst>
            </p:cNvPr>
            <p:cNvGrpSpPr/>
            <p:nvPr/>
          </p:nvGrpSpPr>
          <p:grpSpPr>
            <a:xfrm>
              <a:off x="7778541" y="1890781"/>
              <a:ext cx="1674120" cy="256108"/>
              <a:chOff x="7483016" y="1890781"/>
              <a:chExt cx="1674120" cy="256108"/>
            </a:xfrm>
          </p:grpSpPr>
          <p:sp>
            <p:nvSpPr>
              <p:cNvPr id="47" name="Right Arrow 25">
                <a:extLst>
                  <a:ext uri="{FF2B5EF4-FFF2-40B4-BE49-F238E27FC236}">
                    <a16:creationId xmlns:a16="http://schemas.microsoft.com/office/drawing/2014/main" id="{6D281616-C020-EA3F-B664-5E6086B244FC}"/>
                  </a:ext>
                </a:extLst>
              </p:cNvPr>
              <p:cNvSpPr/>
              <p:nvPr/>
            </p:nvSpPr>
            <p:spPr>
              <a:xfrm>
                <a:off x="8804751" y="1890781"/>
                <a:ext cx="352385" cy="256108"/>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2CF735DD-9F47-33D7-92F3-56948E27AB7D}"/>
                  </a:ext>
                </a:extLst>
              </p:cNvPr>
              <p:cNvCxnSpPr/>
              <p:nvPr/>
            </p:nvCxnSpPr>
            <p:spPr>
              <a:xfrm>
                <a:off x="7483016" y="2089933"/>
                <a:ext cx="16101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180E73C6-C986-7EAE-0520-9E5FDF61A9EB}"/>
                </a:ext>
              </a:extLst>
            </p:cNvPr>
            <p:cNvSpPr/>
            <p:nvPr/>
          </p:nvSpPr>
          <p:spPr>
            <a:xfrm>
              <a:off x="9496194"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2F8F2C1-B546-7A92-0DF3-B728859D67AA}"/>
                </a:ext>
              </a:extLst>
            </p:cNvPr>
            <p:cNvSpPr/>
            <p:nvPr/>
          </p:nvSpPr>
          <p:spPr>
            <a:xfrm>
              <a:off x="11368002"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64A5B08-9842-3F3B-DF9E-FA3A95C2FA8D}"/>
                </a:ext>
              </a:extLst>
            </p:cNvPr>
            <p:cNvSpPr txBox="1"/>
            <p:nvPr/>
          </p:nvSpPr>
          <p:spPr>
            <a:xfrm>
              <a:off x="7815484" y="2511623"/>
              <a:ext cx="3552519" cy="307777"/>
            </a:xfrm>
            <a:prstGeom prst="rect">
              <a:avLst/>
            </a:prstGeom>
            <a:noFill/>
          </p:spPr>
          <p:txBody>
            <a:bodyPr wrap="square" rtlCol="0">
              <a:spAutoFit/>
            </a:bodyPr>
            <a:lstStyle/>
            <a:p>
              <a:pPr>
                <a:tabLst>
                  <a:tab pos="228600" algn="l"/>
                </a:tabLst>
              </a:pPr>
              <a:r>
                <a:rPr lang="en-US" sz="1400">
                  <a:solidFill>
                    <a:srgbClr val="FF0000"/>
                  </a:solidFill>
                  <a:latin typeface="Times New Roman" panose="02020603050405020304" pitchFamily="18" charset="0"/>
                  <a:cs typeface="Times New Roman" panose="02020603050405020304" pitchFamily="18" charset="0"/>
                </a:rPr>
                <a:t>Click Send when ready to submit a question</a:t>
              </a:r>
            </a:p>
          </p:txBody>
        </p:sp>
        <p:sp>
          <p:nvSpPr>
            <p:cNvPr id="41" name="Rectangle 40">
              <a:extLst>
                <a:ext uri="{FF2B5EF4-FFF2-40B4-BE49-F238E27FC236}">
                  <a16:creationId xmlns:a16="http://schemas.microsoft.com/office/drawing/2014/main" id="{59A96A6D-434C-010B-C00D-D0333DD971D7}"/>
                </a:ext>
              </a:extLst>
            </p:cNvPr>
            <p:cNvSpPr/>
            <p:nvPr/>
          </p:nvSpPr>
          <p:spPr>
            <a:xfrm>
              <a:off x="7913517" y="107382"/>
              <a:ext cx="3791423" cy="369332"/>
            </a:xfrm>
            <a:prstGeom prst="rect">
              <a:avLst/>
            </a:prstGeom>
          </p:spPr>
          <p:txBody>
            <a:bodyPr wrap="none">
              <a:spAutoFit/>
            </a:bodyPr>
            <a:lstStyle/>
            <a:p>
              <a:pPr>
                <a:lnSpc>
                  <a:spcPct val="90000"/>
                </a:lnSpc>
                <a:spcBef>
                  <a:spcPct val="0"/>
                </a:spcBef>
                <a:defRPr/>
              </a:pPr>
              <a:r>
                <a:rPr lang="en-US" sz="2000" b="1" cap="all">
                  <a:solidFill>
                    <a:srgbClr val="063C59"/>
                  </a:solidFill>
                  <a:latin typeface="Arial" charset="0"/>
                  <a:ea typeface="Arial" charset="0"/>
                  <a:cs typeface="Arial" charset="0"/>
                </a:rPr>
                <a:t>Using the Questions Box</a:t>
              </a:r>
            </a:p>
          </p:txBody>
        </p:sp>
        <p:pic>
          <p:nvPicPr>
            <p:cNvPr id="42" name="Picture 41">
              <a:extLst>
                <a:ext uri="{FF2B5EF4-FFF2-40B4-BE49-F238E27FC236}">
                  <a16:creationId xmlns:a16="http://schemas.microsoft.com/office/drawing/2014/main" id="{EFD85152-D213-FA31-924D-A757A64B02C5}"/>
                </a:ext>
              </a:extLst>
            </p:cNvPr>
            <p:cNvPicPr>
              <a:picLocks noChangeAspect="1"/>
            </p:cNvPicPr>
            <p:nvPr/>
          </p:nvPicPr>
          <p:blipFill>
            <a:blip r:embed="rId5"/>
            <a:stretch>
              <a:fillRect/>
            </a:stretch>
          </p:blipFill>
          <p:spPr>
            <a:xfrm>
              <a:off x="9539860" y="943546"/>
              <a:ext cx="2213222" cy="1551766"/>
            </a:xfrm>
            <a:prstGeom prst="rect">
              <a:avLst/>
            </a:prstGeom>
          </p:spPr>
        </p:pic>
        <p:sp>
          <p:nvSpPr>
            <p:cNvPr id="43" name="Up Arrow 30">
              <a:extLst>
                <a:ext uri="{FF2B5EF4-FFF2-40B4-BE49-F238E27FC236}">
                  <a16:creationId xmlns:a16="http://schemas.microsoft.com/office/drawing/2014/main" id="{7342473C-4AA6-C304-A455-C4411DBE8A3D}"/>
                </a:ext>
              </a:extLst>
            </p:cNvPr>
            <p:cNvSpPr/>
            <p:nvPr/>
          </p:nvSpPr>
          <p:spPr>
            <a:xfrm>
              <a:off x="11476425"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1A8383C-E230-EB45-EA40-5649E879928B}"/>
                </a:ext>
              </a:extLst>
            </p:cNvPr>
            <p:cNvSpPr/>
            <p:nvPr/>
          </p:nvSpPr>
          <p:spPr>
            <a:xfrm>
              <a:off x="9501769"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3594E4E-664A-9E31-7F99-2BA383F41E11}"/>
                </a:ext>
              </a:extLst>
            </p:cNvPr>
            <p:cNvSpPr/>
            <p:nvPr/>
          </p:nvSpPr>
          <p:spPr>
            <a:xfrm>
              <a:off x="11373577"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159E424-F070-EB7C-BD84-203E0C74E70E}"/>
                </a:ext>
              </a:extLst>
            </p:cNvPr>
            <p:cNvSpPr txBox="1"/>
            <p:nvPr/>
          </p:nvSpPr>
          <p:spPr>
            <a:xfrm>
              <a:off x="7821059" y="2511623"/>
              <a:ext cx="3552519" cy="276999"/>
            </a:xfrm>
            <a:prstGeom prst="rect">
              <a:avLst/>
            </a:prstGeom>
            <a:noFill/>
          </p:spPr>
          <p:txBody>
            <a:bodyPr wrap="square" rtlCol="0">
              <a:spAutoFit/>
            </a:bodyPr>
            <a:lstStyle/>
            <a:p>
              <a:pPr>
                <a:tabLst>
                  <a:tab pos="228600" algn="l"/>
                </a:tabLst>
              </a:pPr>
              <a:endParaRPr lang="en-US" sz="1200">
                <a:solidFill>
                  <a:srgbClr val="FF0000"/>
                </a:solidFill>
                <a:latin typeface="Times New Roman" panose="02020603050405020304" pitchFamily="18" charset="0"/>
                <a:cs typeface="Times New Roman" panose="02020603050405020304" pitchFamily="18" charset="0"/>
              </a:endParaRPr>
            </a:p>
          </p:txBody>
        </p:sp>
      </p:grpSp>
      <p:sp>
        <p:nvSpPr>
          <p:cNvPr id="3" name="Footer Placeholder 2">
            <a:extLst>
              <a:ext uri="{FF2B5EF4-FFF2-40B4-BE49-F238E27FC236}">
                <a16:creationId xmlns:a16="http://schemas.microsoft.com/office/drawing/2014/main" id="{096BF5FD-CDC3-8FA4-61E6-B2294E55AB06}"/>
              </a:ext>
            </a:extLst>
          </p:cNvPr>
          <p:cNvSpPr>
            <a:spLocks noGrp="1"/>
          </p:cNvSpPr>
          <p:nvPr>
            <p:ph type="ftr" sz="quarter" idx="11"/>
          </p:nvPr>
        </p:nvSpPr>
        <p:spPr/>
        <p:txBody>
          <a:bodyPr/>
          <a:lstStyle/>
          <a:p>
            <a:r>
              <a:rPr lang="en-US" b="1" dirty="0">
                <a:solidFill>
                  <a:schemeClr val="tx1"/>
                </a:solidFill>
              </a:rPr>
              <a:t>November 13, 2024</a:t>
            </a:r>
          </a:p>
        </p:txBody>
      </p:sp>
      <p:pic>
        <p:nvPicPr>
          <p:cNvPr id="4" name="Picture 4">
            <a:extLst>
              <a:ext uri="{FF2B5EF4-FFF2-40B4-BE49-F238E27FC236}">
                <a16:creationId xmlns:a16="http://schemas.microsoft.com/office/drawing/2014/main" id="{5CEA6495-EDD8-4560-C247-68CA9B75AC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248" r="9757"/>
          <a:stretch/>
        </p:blipFill>
        <p:spPr bwMode="auto">
          <a:xfrm>
            <a:off x="10820574" y="5784619"/>
            <a:ext cx="1106495" cy="10246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white logo&#10;&#10;Description automatically generated">
            <a:extLst>
              <a:ext uri="{FF2B5EF4-FFF2-40B4-BE49-F238E27FC236}">
                <a16:creationId xmlns:a16="http://schemas.microsoft.com/office/drawing/2014/main" id="{340B3ED0-A73A-DAA4-6AA7-45CE3ED7B0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808" y="6195913"/>
            <a:ext cx="1551083" cy="525562"/>
          </a:xfrm>
          <a:prstGeom prst="rect">
            <a:avLst/>
          </a:prstGeom>
        </p:spPr>
      </p:pic>
    </p:spTree>
    <p:extLst>
      <p:ext uri="{BB962C8B-B14F-4D97-AF65-F5344CB8AC3E}">
        <p14:creationId xmlns:p14="http://schemas.microsoft.com/office/powerpoint/2010/main" val="261208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76"/>
          <p:cNvSpPr txBox="1">
            <a:spLocks/>
          </p:cNvSpPr>
          <p:nvPr/>
        </p:nvSpPr>
        <p:spPr>
          <a:xfrm>
            <a:off x="2300845" y="1178278"/>
            <a:ext cx="8131628" cy="2081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buNone/>
              <a:defRPr/>
            </a:pPr>
            <a:endParaRPr lang="en-US" sz="2400" b="1">
              <a:solidFill>
                <a:prstClr val="black">
                  <a:lumMod val="85000"/>
                  <a:lumOff val="15000"/>
                </a:prstClr>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B8C71D28-0DDC-3E3F-3808-DBDDAFCDA5C3}"/>
              </a:ext>
            </a:extLst>
          </p:cNvPr>
          <p:cNvSpPr>
            <a:spLocks noGrp="1"/>
          </p:cNvSpPr>
          <p:nvPr>
            <p:ph idx="1"/>
          </p:nvPr>
        </p:nvSpPr>
        <p:spPr>
          <a:xfrm>
            <a:off x="838200" y="2556841"/>
            <a:ext cx="10515600" cy="3974588"/>
          </a:xfrm>
        </p:spPr>
        <p:txBody>
          <a:bodyPr>
            <a:normAutofit fontScale="47500" lnSpcReduction="20000"/>
          </a:bodyPr>
          <a:lstStyle/>
          <a:p>
            <a:pPr marL="0" indent="0">
              <a:lnSpc>
                <a:spcPct val="120000"/>
              </a:lnSpc>
              <a:spcBef>
                <a:spcPts val="600"/>
              </a:spcBef>
              <a:buNone/>
            </a:pPr>
            <a:r>
              <a:rPr lang="en-US" sz="3800" b="1">
                <a:solidFill>
                  <a:srgbClr val="002060"/>
                </a:solidFill>
                <a:cs typeface="Arial" panose="020B0604020202020204" pitchFamily="34" charset="0"/>
              </a:rPr>
              <a:t>WPI is Wisconsin’s APEX ACCELERATOR</a:t>
            </a:r>
          </a:p>
          <a:p>
            <a:pPr marL="0" indent="0">
              <a:lnSpc>
                <a:spcPct val="120000"/>
              </a:lnSpc>
              <a:spcBef>
                <a:spcPts val="600"/>
              </a:spcBef>
              <a:buNone/>
            </a:pPr>
            <a:r>
              <a:rPr lang="en-US" sz="3400" b="0" i="0">
                <a:solidFill>
                  <a:srgbClr val="212529"/>
                </a:solidFill>
                <a:effectLst/>
              </a:rPr>
              <a:t>The APEX Accelerators program, under management of the Department of Defense (DOD) Office of Small Business Programs (OSBP), plays a critical role in the Department’s efforts to identify and engage with a wide range of businesses entering and participating in the defense supply-chain. The program provides the education and training that all businesses need to participate to become capable of participating in DOD and other government contracts.</a:t>
            </a:r>
          </a:p>
          <a:p>
            <a:pPr marL="0" indent="0" algn="l">
              <a:lnSpc>
                <a:spcPct val="120000"/>
              </a:lnSpc>
              <a:spcBef>
                <a:spcPts val="600"/>
              </a:spcBef>
              <a:buNone/>
            </a:pPr>
            <a:r>
              <a:rPr lang="en-US" sz="3800" b="1">
                <a:solidFill>
                  <a:srgbClr val="002060"/>
                </a:solidFill>
                <a:cs typeface="Arial" panose="020B0604020202020204" pitchFamily="34" charset="0"/>
              </a:rPr>
              <a:t>WPI provides services to all of Wisconsin’s 72 counties </a:t>
            </a:r>
          </a:p>
          <a:p>
            <a:pPr lvl="1">
              <a:lnSpc>
                <a:spcPct val="120000"/>
              </a:lnSpc>
              <a:spcBef>
                <a:spcPts val="600"/>
              </a:spcBef>
            </a:pPr>
            <a:r>
              <a:rPr lang="en-US" sz="3400" b="0" i="0" u="none" strike="noStrike" baseline="0">
                <a:cs typeface="Arial" panose="020B0604020202020204" pitchFamily="34" charset="0"/>
              </a:rPr>
              <a:t>Individual counseling at our offices, client’s facility or virtually </a:t>
            </a:r>
          </a:p>
          <a:p>
            <a:pPr lvl="1">
              <a:lnSpc>
                <a:spcPct val="120000"/>
              </a:lnSpc>
              <a:spcBef>
                <a:spcPts val="600"/>
              </a:spcBef>
            </a:pPr>
            <a:r>
              <a:rPr lang="en-US" sz="3400">
                <a:cs typeface="Arial" panose="020B0604020202020204" pitchFamily="34" charset="0"/>
              </a:rPr>
              <a:t>Small group training – webinars and workshops </a:t>
            </a:r>
          </a:p>
          <a:p>
            <a:pPr lvl="1">
              <a:lnSpc>
                <a:spcPct val="120000"/>
              </a:lnSpc>
              <a:spcBef>
                <a:spcPts val="600"/>
              </a:spcBef>
            </a:pPr>
            <a:r>
              <a:rPr lang="en-US" sz="3400" b="0" i="0" u="none" strike="noStrike" baseline="0">
                <a:cs typeface="Arial" panose="020B0604020202020204" pitchFamily="34" charset="0"/>
              </a:rPr>
              <a:t>Conferences including one on one buyer meetings – Marketplace, The Contracting Academy, Small Business Academy, Wisconsin Federal Contractor Forum, Acquisition Hour, Cyber Fridays, DOD Roadmap series, Government Opportunities Business Conference, End of Year Federal Contractor Update, Annual DOD Contract Management Update, Evening FAR sessions and more……</a:t>
            </a:r>
            <a:endParaRPr lang="en-US" sz="3400" b="1">
              <a:latin typeface="Arial" panose="020B0604020202020204" pitchFamily="34" charset="0"/>
              <a:cs typeface="Arial" panose="020B0604020202020204" pitchFamily="34" charset="0"/>
            </a:endParaRPr>
          </a:p>
          <a:p>
            <a:pPr marL="0" indent="0" algn="ctr">
              <a:buNone/>
            </a:pPr>
            <a:r>
              <a:rPr lang="en-US" sz="5900" b="0" i="0">
                <a:solidFill>
                  <a:srgbClr val="212529"/>
                </a:solidFill>
                <a:effectLst/>
                <a:latin typeface="Rajdhani"/>
                <a:hlinkClick r:id="rId2"/>
              </a:rPr>
              <a:t>www.wispro.org</a:t>
            </a:r>
            <a:r>
              <a:rPr lang="en-US" sz="5900" b="0" i="0">
                <a:solidFill>
                  <a:srgbClr val="212529"/>
                </a:solidFill>
                <a:effectLst/>
                <a:latin typeface="Rajdhani"/>
              </a:rPr>
              <a:t> </a:t>
            </a:r>
          </a:p>
          <a:p>
            <a:pPr marL="0" indent="0">
              <a:buNone/>
            </a:pPr>
            <a:endParaRPr lang="en-US">
              <a:solidFill>
                <a:srgbClr val="212529"/>
              </a:solidFill>
              <a:latin typeface="Rajdhani"/>
            </a:endParaRPr>
          </a:p>
          <a:p>
            <a:pPr marL="0" indent="0">
              <a:buNone/>
            </a:pPr>
            <a:endParaRPr lang="en-US"/>
          </a:p>
        </p:txBody>
      </p:sp>
      <p:sp>
        <p:nvSpPr>
          <p:cNvPr id="5" name="TextBox 4">
            <a:extLst>
              <a:ext uri="{FF2B5EF4-FFF2-40B4-BE49-F238E27FC236}">
                <a16:creationId xmlns:a16="http://schemas.microsoft.com/office/drawing/2014/main" id="{0A015842-6AA0-D9D1-7D0C-FB0EF9998839}"/>
              </a:ext>
            </a:extLst>
          </p:cNvPr>
          <p:cNvSpPr txBox="1"/>
          <p:nvPr/>
        </p:nvSpPr>
        <p:spPr>
          <a:xfrm>
            <a:off x="1675039" y="1857332"/>
            <a:ext cx="8841921" cy="400110"/>
          </a:xfrm>
          <a:prstGeom prst="rect">
            <a:avLst/>
          </a:prstGeom>
          <a:noFill/>
        </p:spPr>
        <p:txBody>
          <a:bodyPr wrap="square">
            <a:spAutoFit/>
          </a:bodyPr>
          <a:lstStyle/>
          <a:p>
            <a:pPr algn="ctr"/>
            <a:r>
              <a:rPr lang="en-US" sz="2000" i="1"/>
              <a:t>Assisting Wisconsin businesses compete in the government marketplace.</a:t>
            </a:r>
          </a:p>
        </p:txBody>
      </p:sp>
      <p:pic>
        <p:nvPicPr>
          <p:cNvPr id="4" name="Picture 3" descr="A blue and white logo&#10;&#10;Description automatically generated">
            <a:extLst>
              <a:ext uri="{FF2B5EF4-FFF2-40B4-BE49-F238E27FC236}">
                <a16:creationId xmlns:a16="http://schemas.microsoft.com/office/drawing/2014/main" id="{17121154-32C4-2129-40D5-375AA0045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404" y="240236"/>
            <a:ext cx="4772510" cy="1617096"/>
          </a:xfrm>
          <a:prstGeom prst="rect">
            <a:avLst/>
          </a:prstGeom>
        </p:spPr>
      </p:pic>
    </p:spTree>
    <p:extLst>
      <p:ext uri="{BB962C8B-B14F-4D97-AF65-F5344CB8AC3E}">
        <p14:creationId xmlns:p14="http://schemas.microsoft.com/office/powerpoint/2010/main" val="274442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state of wisconsin&#10;&#10;Description automatically generated">
            <a:extLst>
              <a:ext uri="{FF2B5EF4-FFF2-40B4-BE49-F238E27FC236}">
                <a16:creationId xmlns:a16="http://schemas.microsoft.com/office/drawing/2014/main" id="{45E88B54-D179-C857-46BF-BE52C843F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0129" y="275092"/>
            <a:ext cx="4528698" cy="4696958"/>
          </a:xfrm>
          <a:prstGeom prst="rect">
            <a:avLst/>
          </a:prstGeom>
        </p:spPr>
      </p:pic>
      <p:sp>
        <p:nvSpPr>
          <p:cNvPr id="8" name="TextBox 7"/>
          <p:cNvSpPr txBox="1"/>
          <p:nvPr/>
        </p:nvSpPr>
        <p:spPr>
          <a:xfrm>
            <a:off x="352355" y="1390368"/>
            <a:ext cx="4822830" cy="5201424"/>
          </a:xfrm>
          <a:prstGeom prst="rect">
            <a:avLst/>
          </a:prstGeom>
          <a:noFill/>
        </p:spPr>
        <p:txBody>
          <a:bodyPr wrap="square" rtlCol="0">
            <a:spAutoFit/>
          </a:bodyPr>
          <a:lstStyle/>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MILWAUKEE</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Technology Innovation Center</a:t>
            </a:r>
          </a:p>
          <a:p>
            <a:pPr marL="228600" marR="0" lvl="1" indent="-228600" algn="l" defTabSz="685797"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MADISON</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FEED Kitchens</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Dane County Latino Chamber of Commerce</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Wisconsin Manufacturing Extension Partnership (WMEP)</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Madison Area Technical College (MATC)</a:t>
            </a:r>
          </a:p>
          <a:p>
            <a:pPr marL="457200" lvl="2" defTabSz="685797">
              <a:defRPr/>
            </a:pPr>
            <a:endParaRPr lang="en-US" sz="1400" i="1" dirty="0">
              <a:solidFill>
                <a:prstClr val="black">
                  <a:lumMod val="85000"/>
                  <a:lumOff val="15000"/>
                </a:prstClr>
              </a:solidFill>
              <a:latin typeface="Arial" panose="020B0604020202020204" pitchFamily="34" charset="0"/>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CAMP DOUGLAS</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Juneau County Economic Development Corporation (JCEDC)</a:t>
            </a:r>
          </a:p>
          <a:p>
            <a:pPr marL="228600" marR="0" lvl="0" indent="-18288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EAU CLAIRE</a:t>
            </a: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Western Dairyland</a:t>
            </a:r>
          </a:p>
          <a:p>
            <a:pPr marL="502920" marR="0" lvl="2" algn="l" defTabSz="685797" rtl="0" eaLnBrk="1" fontAlgn="auto" latinLnBrk="0" hangingPunct="1">
              <a:lnSpc>
                <a:spcPct val="100000"/>
              </a:lnSpc>
              <a:spcBef>
                <a:spcPts val="0"/>
              </a:spcBef>
              <a:spcAft>
                <a:spcPts val="0"/>
              </a:spcAft>
              <a:buClrTx/>
              <a:buSzTx/>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FOND DU LAC</a:t>
            </a:r>
          </a:p>
          <a:p>
            <a:pPr marL="685800" lvl="1" indent="-228600" defTabSz="685797">
              <a:buFont typeface="Wingdings" pitchFamily="2" charset="2"/>
              <a:buChar char="§"/>
              <a:defRPr/>
            </a:pPr>
            <a:r>
              <a:rPr kumimoji="0" lang="en-US" sz="140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Envision Greater Fond du Lac</a:t>
            </a:r>
          </a:p>
          <a:p>
            <a:pPr marR="0" lvl="0" algn="l" defTabSz="685797" rtl="0" eaLnBrk="1" fontAlgn="auto" latinLnBrk="0" hangingPunct="1">
              <a:lnSpc>
                <a:spcPct val="100000"/>
              </a:lnSpc>
              <a:spcBef>
                <a:spcPts val="0"/>
              </a:spcBef>
              <a:spcAft>
                <a:spcPts val="0"/>
              </a:spcAft>
              <a:buClrTx/>
              <a:buSzTx/>
              <a:tabLst/>
              <a:defRPr/>
            </a:pPr>
            <a:b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b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859AA6C3-313E-554B-B390-2F5887D38CC3}"/>
              </a:ext>
            </a:extLst>
          </p:cNvPr>
          <p:cNvSpPr txBox="1">
            <a:spLocks/>
          </p:cNvSpPr>
          <p:nvPr/>
        </p:nvSpPr>
        <p:spPr>
          <a:xfrm>
            <a:off x="233773" y="438957"/>
            <a:ext cx="10515600" cy="951411"/>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all" spc="0" normalizeH="0" baseline="0" noProof="0">
                <a:ln>
                  <a:noFill/>
                </a:ln>
                <a:solidFill>
                  <a:srgbClr val="063C59"/>
                </a:solidFill>
                <a:effectLst/>
                <a:uLnTx/>
                <a:uFillTx/>
                <a:latin typeface="Arial" charset="0"/>
                <a:ea typeface="Arial" charset="0"/>
                <a:cs typeface="Arial" charset="0"/>
              </a:rPr>
              <a:t>WPI Office Locations</a:t>
            </a:r>
          </a:p>
        </p:txBody>
      </p:sp>
      <p:sp>
        <p:nvSpPr>
          <p:cNvPr id="11" name="TextBox 10">
            <a:extLst>
              <a:ext uri="{FF2B5EF4-FFF2-40B4-BE49-F238E27FC236}">
                <a16:creationId xmlns:a16="http://schemas.microsoft.com/office/drawing/2014/main" id="{4B465ECE-10D3-0B45-B722-64DD164E35EE}"/>
              </a:ext>
            </a:extLst>
          </p:cNvPr>
          <p:cNvSpPr txBox="1"/>
          <p:nvPr/>
        </p:nvSpPr>
        <p:spPr>
          <a:xfrm>
            <a:off x="4956879" y="1390368"/>
            <a:ext cx="5240357" cy="4678204"/>
          </a:xfrm>
          <a:prstGeom prst="rect">
            <a:avLst/>
          </a:prstGeom>
          <a:noFill/>
        </p:spPr>
        <p:txBody>
          <a:bodyPr wrap="square" rtlCol="0">
            <a:spAutoFit/>
          </a:bodyPr>
          <a:lstStyle/>
          <a:p>
            <a:pPr marL="228600" indent="-182880" defTabSz="685797">
              <a:buFont typeface="Wingdings" pitchFamily="2" charset="2"/>
              <a:buChar char="§"/>
              <a:defRPr/>
            </a:pPr>
            <a:r>
              <a:rPr lang="en-US" b="1" dirty="0">
                <a:solidFill>
                  <a:prstClr val="black">
                    <a:lumMod val="85000"/>
                    <a:lumOff val="15000"/>
                  </a:prstClr>
                </a:solidFill>
                <a:latin typeface="Arial" panose="020B0604020202020204" pitchFamily="34" charset="0"/>
                <a:cs typeface="Arial" panose="020B0604020202020204" pitchFamily="34" charset="0"/>
              </a:rPr>
              <a:t>GREEN BAY </a:t>
            </a:r>
          </a:p>
          <a:p>
            <a:pPr marL="685800" lvl="1" indent="-228600" defTabSz="685797">
              <a:buFont typeface="Wingdings" pitchFamily="2" charset="2"/>
              <a:buChar char="§"/>
              <a:defRPr/>
            </a:pPr>
            <a:r>
              <a:rPr lang="en-US" sz="1400" i="1" dirty="0">
                <a:solidFill>
                  <a:prstClr val="black">
                    <a:lumMod val="85000"/>
                    <a:lumOff val="15000"/>
                  </a:prstClr>
                </a:solidFill>
                <a:latin typeface="Arial" panose="020B0604020202020204" pitchFamily="34" charset="0"/>
                <a:cs typeface="Arial" panose="020B0604020202020204" pitchFamily="34" charset="0"/>
              </a:rPr>
              <a:t>NWTC Startup Hub</a:t>
            </a:r>
          </a:p>
          <a:p>
            <a:pPr lvl="1" defTabSz="685797">
              <a:defRPr/>
            </a:pPr>
            <a:endParaRPr lang="en-US" sz="1400" i="1" dirty="0">
              <a:solidFill>
                <a:prstClr val="black">
                  <a:lumMod val="85000"/>
                  <a:lumOff val="15000"/>
                </a:prstClr>
              </a:solidFill>
              <a:latin typeface="Arial" panose="020B0604020202020204" pitchFamily="34" charset="0"/>
              <a:cs typeface="Arial" panose="020B0604020202020204" pitchFamily="34" charset="0"/>
            </a:endParaRPr>
          </a:p>
          <a:p>
            <a:pPr marL="228600" lvl="0" indent="-182880" defTabSz="685797">
              <a:buFont typeface="Wingdings" pitchFamily="2" charset="2"/>
              <a:buChar char="§"/>
              <a:defRPr/>
            </a:pPr>
            <a:r>
              <a:rPr lang="en-US" b="1" dirty="0">
                <a:solidFill>
                  <a:prstClr val="black">
                    <a:lumMod val="85000"/>
                    <a:lumOff val="15000"/>
                  </a:prstClr>
                </a:solidFill>
                <a:latin typeface="Arial" panose="020B0604020202020204" pitchFamily="34" charset="0"/>
                <a:cs typeface="Arial" panose="020B0604020202020204" pitchFamily="34" charset="0"/>
              </a:rPr>
              <a:t>LACROSSE</a:t>
            </a:r>
            <a:endParaRPr lang="en-US" b="1" i="1" dirty="0">
              <a:solidFill>
                <a:prstClr val="black">
                  <a:lumMod val="85000"/>
                  <a:lumOff val="15000"/>
                </a:prstClr>
              </a:solidFill>
              <a:latin typeface="Arial" panose="020B0604020202020204" pitchFamily="34" charset="0"/>
              <a:cs typeface="Arial" panose="020B0604020202020204" pitchFamily="34" charset="0"/>
            </a:endParaRPr>
          </a:p>
          <a:p>
            <a:pPr marL="685800" lvl="2" indent="-182880" defTabSz="685797">
              <a:buFont typeface="Wingdings" pitchFamily="2" charset="2"/>
              <a:buChar char="§"/>
              <a:defRPr/>
            </a:pPr>
            <a:r>
              <a:rPr lang="en-US" sz="1400" i="1" dirty="0">
                <a:solidFill>
                  <a:prstClr val="black">
                    <a:lumMod val="85000"/>
                    <a:lumOff val="15000"/>
                  </a:prstClr>
                </a:solidFill>
                <a:latin typeface="Arial" panose="020B0604020202020204" pitchFamily="34" charset="0"/>
                <a:cs typeface="Arial" panose="020B0604020202020204" pitchFamily="34" charset="0"/>
              </a:rPr>
              <a:t>Veterans in Professions</a:t>
            </a:r>
          </a:p>
          <a:p>
            <a:pPr marL="502920" lvl="2" defTabSz="685797">
              <a:defRPr/>
            </a:pPr>
            <a:endParaRPr lang="en-US" sz="1400" i="1" dirty="0">
              <a:solidFill>
                <a:prstClr val="black">
                  <a:lumMod val="85000"/>
                  <a:lumOff val="15000"/>
                </a:prstClr>
              </a:solidFill>
              <a:latin typeface="Arial" panose="020B0604020202020204" pitchFamily="34" charset="0"/>
              <a:cs typeface="Arial" panose="020B0604020202020204" pitchFamily="34" charset="0"/>
            </a:endParaRPr>
          </a:p>
          <a:p>
            <a:pPr marL="228600" lvl="0" indent="-228600" defTabSz="685797">
              <a:buFont typeface="Wingdings" pitchFamily="2" charset="2"/>
              <a:buChar char="§"/>
              <a:defRPr/>
            </a:pPr>
            <a:r>
              <a:rPr lang="en-US" b="1" dirty="0">
                <a:solidFill>
                  <a:prstClr val="black">
                    <a:lumMod val="85000"/>
                    <a:lumOff val="15000"/>
                  </a:prstClr>
                </a:solidFill>
                <a:latin typeface="Arial" panose="020B0604020202020204" pitchFamily="34" charset="0"/>
                <a:cs typeface="Arial" panose="020B0604020202020204" pitchFamily="34" charset="0"/>
              </a:rPr>
              <a:t>MANITOWOC</a:t>
            </a:r>
          </a:p>
          <a:p>
            <a:pPr marL="685800" lvl="2" indent="-228600" defTabSz="685797">
              <a:buFont typeface="Wingdings" pitchFamily="2" charset="2"/>
              <a:buChar char="§"/>
              <a:defRPr/>
            </a:pPr>
            <a:r>
              <a:rPr lang="en-US" sz="1400" i="1" dirty="0">
                <a:solidFill>
                  <a:prstClr val="black">
                    <a:lumMod val="85000"/>
                    <a:lumOff val="15000"/>
                  </a:prstClr>
                </a:solidFill>
                <a:latin typeface="Arial" panose="020B0604020202020204" pitchFamily="34" charset="0"/>
                <a:cs typeface="Arial" panose="020B0604020202020204" pitchFamily="34" charset="0"/>
              </a:rPr>
              <a:t>Progress Lakeshore</a:t>
            </a:r>
          </a:p>
          <a:p>
            <a:pPr marL="457200" lvl="2" defTabSz="685797">
              <a:defRPr/>
            </a:pPr>
            <a:endParaRPr lang="en-US" sz="1400" i="1" dirty="0">
              <a:solidFill>
                <a:prstClr val="black">
                  <a:lumMod val="85000"/>
                  <a:lumOff val="15000"/>
                </a:prstClr>
              </a:solidFill>
              <a:latin typeface="Arial" panose="020B0604020202020204" pitchFamily="34" charset="0"/>
              <a:cs typeface="Arial" panose="020B0604020202020204" pitchFamily="34" charset="0"/>
            </a:endParaRPr>
          </a:p>
          <a:p>
            <a:pPr marL="228600" lvl="1" indent="-182880" defTabSz="685797">
              <a:buFont typeface="Wingdings" pitchFamily="2" charset="2"/>
              <a:buChar char="§"/>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OSHKOSH</a:t>
            </a: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Greater Oshkosh </a:t>
            </a:r>
          </a:p>
          <a:p>
            <a:pPr marL="502920" marR="0" lvl="2" algn="l" defTabSz="685797" rtl="0" eaLnBrk="1" fontAlgn="auto" latinLnBrk="0" hangingPunct="1">
              <a:lnSpc>
                <a:spcPct val="100000"/>
              </a:lnSpc>
              <a:spcBef>
                <a:spcPts val="0"/>
              </a:spcBef>
              <a:spcAft>
                <a:spcPts val="0"/>
              </a:spcAft>
              <a:buClrTx/>
              <a:buSzTx/>
              <a:tabLst/>
              <a:defRPr/>
            </a:pPr>
            <a:r>
              <a:rPr lang="en-US" sz="1400" i="1" dirty="0">
                <a:solidFill>
                  <a:prstClr val="black">
                    <a:lumMod val="85000"/>
                    <a:lumOff val="15000"/>
                  </a:prstClr>
                </a:solidFill>
                <a:latin typeface="Arial" panose="020B0604020202020204" pitchFamily="34" charset="0"/>
                <a:cs typeface="Arial" panose="020B0604020202020204" pitchFamily="34" charset="0"/>
              </a:rPr>
              <a:t>	</a:t>
            </a: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Economic Development Corporation</a:t>
            </a:r>
            <a:b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br>
            <a:endParaRPr lang="en-US" sz="1400" i="1" dirty="0">
              <a:solidFill>
                <a:prstClr val="black">
                  <a:lumMod val="85000"/>
                  <a:lumOff val="15000"/>
                </a:prstClr>
              </a:solidFill>
              <a:latin typeface="Arial" panose="020B0604020202020204" pitchFamily="34" charset="0"/>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SUPERIOR</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Small Business Dev Center; </a:t>
            </a:r>
          </a:p>
          <a:p>
            <a:pPr marL="457200" marR="0" lvl="2" algn="l" defTabSz="685797" rtl="0" eaLnBrk="1" fontAlgn="auto" latinLnBrk="0" hangingPunct="1">
              <a:lnSpc>
                <a:spcPct val="100000"/>
              </a:lnSpc>
              <a:spcBef>
                <a:spcPts val="0"/>
              </a:spcBef>
              <a:spcAft>
                <a:spcPts val="0"/>
              </a:spcAft>
              <a:buClrTx/>
              <a:buSzTx/>
              <a:tabLst/>
              <a:defRPr/>
            </a:pPr>
            <a:r>
              <a:rPr lang="en-US" sz="1400" i="1" dirty="0">
                <a:solidFill>
                  <a:prstClr val="black">
                    <a:lumMod val="85000"/>
                    <a:lumOff val="15000"/>
                  </a:prstClr>
                </a:solidFill>
                <a:latin typeface="Arial" panose="020B0604020202020204" pitchFamily="34" charset="0"/>
                <a:cs typeface="Arial" panose="020B0604020202020204" pitchFamily="34" charset="0"/>
              </a:rPr>
              <a:t>	</a:t>
            </a: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UW Superior </a:t>
            </a:r>
          </a:p>
          <a:p>
            <a:pPr marL="685800" lvl="2" indent="-228600" defTabSz="685797">
              <a:buFont typeface="Wingdings" pitchFamily="2" charset="2"/>
              <a:buChar char="§"/>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502920" marR="0" lvl="2" indent="0" algn="l" defTabSz="685797"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342898" marR="0" lvl="0" indent="-342898" algn="l" defTabSz="68579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1"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pic>
        <p:nvPicPr>
          <p:cNvPr id="4" name="Picture 3" descr="A blue and white logo&#10;&#10;Description automatically generated">
            <a:extLst>
              <a:ext uri="{FF2B5EF4-FFF2-40B4-BE49-F238E27FC236}">
                <a16:creationId xmlns:a16="http://schemas.microsoft.com/office/drawing/2014/main" id="{AE81D8CB-233E-0CE1-4AC8-57566C8B2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08" y="6195913"/>
            <a:ext cx="1551083" cy="525562"/>
          </a:xfrm>
          <a:prstGeom prst="rect">
            <a:avLst/>
          </a:prstGeom>
        </p:spPr>
      </p:pic>
    </p:spTree>
    <p:extLst>
      <p:ext uri="{BB962C8B-B14F-4D97-AF65-F5344CB8AC3E}">
        <p14:creationId xmlns:p14="http://schemas.microsoft.com/office/powerpoint/2010/main" val="152306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67663B-F379-AE44-9AB1-379885479910}"/>
              </a:ext>
            </a:extLst>
          </p:cNvPr>
          <p:cNvGrpSpPr/>
          <p:nvPr/>
        </p:nvGrpSpPr>
        <p:grpSpPr>
          <a:xfrm>
            <a:off x="579319" y="-525529"/>
            <a:ext cx="11174038" cy="7383529"/>
            <a:chOff x="0" y="-405779"/>
            <a:chExt cx="12068977" cy="8112077"/>
          </a:xfrm>
        </p:grpSpPr>
        <p:pic>
          <p:nvPicPr>
            <p:cNvPr id="8" name="Picture 7">
              <a:extLst>
                <a:ext uri="{FF2B5EF4-FFF2-40B4-BE49-F238E27FC236}">
                  <a16:creationId xmlns:a16="http://schemas.microsoft.com/office/drawing/2014/main" id="{E7BA977A-DC96-DC48-9B2F-0E9FA039CA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5779"/>
              <a:ext cx="12068977" cy="8112077"/>
            </a:xfrm>
            <a:prstGeom prst="rect">
              <a:avLst/>
            </a:prstGeom>
          </p:spPr>
        </p:pic>
        <p:sp>
          <p:nvSpPr>
            <p:cNvPr id="11" name="Oval 10">
              <a:extLst>
                <a:ext uri="{FF2B5EF4-FFF2-40B4-BE49-F238E27FC236}">
                  <a16:creationId xmlns:a16="http://schemas.microsoft.com/office/drawing/2014/main" id="{672C2C85-17E2-2241-A574-41E94D400DA5}"/>
                </a:ext>
              </a:extLst>
            </p:cNvPr>
            <p:cNvSpPr/>
            <p:nvPr/>
          </p:nvSpPr>
          <p:spPr>
            <a:xfrm>
              <a:off x="7121486" y="867579"/>
              <a:ext cx="683046" cy="33325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6C919EEA-A925-7348-90F1-1A39CF088AAD}"/>
                </a:ext>
              </a:extLst>
            </p:cNvPr>
            <p:cNvSpPr txBox="1"/>
            <p:nvPr/>
          </p:nvSpPr>
          <p:spPr>
            <a:xfrm>
              <a:off x="3458992" y="4172028"/>
              <a:ext cx="3084724" cy="529936"/>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www.wispro.org</a:t>
              </a:r>
              <a:endPar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4" name="Footer Placeholder 2">
            <a:extLst>
              <a:ext uri="{FF2B5EF4-FFF2-40B4-BE49-F238E27FC236}">
                <a16:creationId xmlns:a16="http://schemas.microsoft.com/office/drawing/2014/main" id="{D9B935CB-FC24-6524-9CF5-D779F24DB479}"/>
              </a:ext>
            </a:extLst>
          </p:cNvPr>
          <p:cNvSpPr>
            <a:spLocks noGrp="1"/>
          </p:cNvSpPr>
          <p:nvPr>
            <p:ph type="ftr" sz="quarter" idx="11"/>
          </p:nvPr>
        </p:nvSpPr>
        <p:spPr>
          <a:xfrm>
            <a:off x="4038600" y="6356350"/>
            <a:ext cx="4114800" cy="365125"/>
          </a:xfrm>
        </p:spPr>
        <p:txBody>
          <a:bodyPr/>
          <a:lstStyle/>
          <a:p>
            <a:r>
              <a:rPr lang="en-US" b="1" dirty="0">
                <a:solidFill>
                  <a:schemeClr val="tx1"/>
                </a:solidFill>
              </a:rPr>
              <a:t>November 13, 2024</a:t>
            </a:r>
          </a:p>
        </p:txBody>
      </p:sp>
      <p:pic>
        <p:nvPicPr>
          <p:cNvPr id="3" name="Picture 4">
            <a:extLst>
              <a:ext uri="{FF2B5EF4-FFF2-40B4-BE49-F238E27FC236}">
                <a16:creationId xmlns:a16="http://schemas.microsoft.com/office/drawing/2014/main" id="{F578BFE1-4AE8-355F-CD8B-75FF72BF77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248" r="9757"/>
          <a:stretch/>
        </p:blipFill>
        <p:spPr bwMode="auto">
          <a:xfrm>
            <a:off x="11009878" y="5959929"/>
            <a:ext cx="917191" cy="8493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white logo&#10;&#10;Description automatically generated">
            <a:extLst>
              <a:ext uri="{FF2B5EF4-FFF2-40B4-BE49-F238E27FC236}">
                <a16:creationId xmlns:a16="http://schemas.microsoft.com/office/drawing/2014/main" id="{538EE478-250A-4876-8987-EC3989DD9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08" y="6195913"/>
            <a:ext cx="1551083" cy="525562"/>
          </a:xfrm>
          <a:prstGeom prst="rect">
            <a:avLst/>
          </a:prstGeom>
        </p:spPr>
      </p:pic>
      <p:pic>
        <p:nvPicPr>
          <p:cNvPr id="7" name="Picture 6">
            <a:extLst>
              <a:ext uri="{FF2B5EF4-FFF2-40B4-BE49-F238E27FC236}">
                <a16:creationId xmlns:a16="http://schemas.microsoft.com/office/drawing/2014/main" id="{1247A6DD-AB12-DD89-815A-BF2B1BBE82B5}"/>
              </a:ext>
            </a:extLst>
          </p:cNvPr>
          <p:cNvPicPr>
            <a:picLocks noChangeAspect="1"/>
          </p:cNvPicPr>
          <p:nvPr/>
        </p:nvPicPr>
        <p:blipFill>
          <a:blip r:embed="rId5"/>
          <a:stretch>
            <a:fillRect/>
          </a:stretch>
        </p:blipFill>
        <p:spPr>
          <a:xfrm>
            <a:off x="2518735" y="563574"/>
            <a:ext cx="7295205" cy="4541439"/>
          </a:xfrm>
          <a:prstGeom prst="rect">
            <a:avLst/>
          </a:prstGeom>
        </p:spPr>
      </p:pic>
      <p:sp>
        <p:nvSpPr>
          <p:cNvPr id="9" name="Oval 8">
            <a:extLst>
              <a:ext uri="{FF2B5EF4-FFF2-40B4-BE49-F238E27FC236}">
                <a16:creationId xmlns:a16="http://schemas.microsoft.com/office/drawing/2014/main" id="{90A98299-9642-21EB-0C4E-F2256DC21603}"/>
              </a:ext>
            </a:extLst>
          </p:cNvPr>
          <p:cNvSpPr/>
          <p:nvPr/>
        </p:nvSpPr>
        <p:spPr>
          <a:xfrm>
            <a:off x="8912313" y="996908"/>
            <a:ext cx="860063" cy="32592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79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EA95211-38BA-584D-B19D-DD1ABCA9C824}"/>
              </a:ext>
            </a:extLst>
          </p:cNvPr>
          <p:cNvSpPr txBox="1">
            <a:spLocks/>
          </p:cNvSpPr>
          <p:nvPr/>
        </p:nvSpPr>
        <p:spPr>
          <a:xfrm>
            <a:off x="351519" y="351927"/>
            <a:ext cx="11520441" cy="621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all" spc="0" normalizeH="0" baseline="0" noProof="0">
                <a:ln>
                  <a:noFill/>
                </a:ln>
                <a:solidFill>
                  <a:srgbClr val="063C59"/>
                </a:solidFill>
                <a:effectLst/>
                <a:uLnTx/>
                <a:uFillTx/>
                <a:latin typeface="Arial" charset="0"/>
                <a:ea typeface="Arial" charset="0"/>
                <a:cs typeface="Arial" charset="0"/>
              </a:rPr>
              <a:t>Questions?</a:t>
            </a:r>
          </a:p>
        </p:txBody>
      </p:sp>
      <p:grpSp>
        <p:nvGrpSpPr>
          <p:cNvPr id="11" name="Group 10">
            <a:extLst>
              <a:ext uri="{FF2B5EF4-FFF2-40B4-BE49-F238E27FC236}">
                <a16:creationId xmlns:a16="http://schemas.microsoft.com/office/drawing/2014/main" id="{3378BFA4-1117-AB49-8200-D465BD12094A}"/>
              </a:ext>
            </a:extLst>
          </p:cNvPr>
          <p:cNvGrpSpPr/>
          <p:nvPr/>
        </p:nvGrpSpPr>
        <p:grpSpPr>
          <a:xfrm>
            <a:off x="0" y="1201310"/>
            <a:ext cx="12192000" cy="4851400"/>
            <a:chOff x="0" y="766318"/>
            <a:chExt cx="12223479" cy="4726128"/>
          </a:xfrm>
        </p:grpSpPr>
        <p:pic>
          <p:nvPicPr>
            <p:cNvPr id="3" name="Picture 2">
              <a:extLst>
                <a:ext uri="{FF2B5EF4-FFF2-40B4-BE49-F238E27FC236}">
                  <a16:creationId xmlns:a16="http://schemas.microsoft.com/office/drawing/2014/main" id="{B3188587-ECE9-9547-B7FB-B52F6EFAF830}"/>
                </a:ext>
              </a:extLst>
            </p:cNvPr>
            <p:cNvPicPr>
              <a:picLocks noChangeAspect="1"/>
            </p:cNvPicPr>
            <p:nvPr/>
          </p:nvPicPr>
          <p:blipFill rotWithShape="1">
            <a:blip r:embed="rId3"/>
            <a:srcRect r="18621"/>
            <a:stretch/>
          </p:blipFill>
          <p:spPr>
            <a:xfrm>
              <a:off x="2301739" y="1600118"/>
              <a:ext cx="9921740" cy="3892328"/>
            </a:xfrm>
            <a:prstGeom prst="rect">
              <a:avLst/>
            </a:prstGeom>
          </p:spPr>
        </p:pic>
        <p:pic>
          <p:nvPicPr>
            <p:cNvPr id="10" name="Picture 9">
              <a:extLst>
                <a:ext uri="{FF2B5EF4-FFF2-40B4-BE49-F238E27FC236}">
                  <a16:creationId xmlns:a16="http://schemas.microsoft.com/office/drawing/2014/main" id="{07ABFC39-678E-5F45-8506-D1D8437D5B4D}"/>
                </a:ext>
              </a:extLst>
            </p:cNvPr>
            <p:cNvPicPr>
              <a:picLocks noChangeAspect="1"/>
            </p:cNvPicPr>
            <p:nvPr/>
          </p:nvPicPr>
          <p:blipFill rotWithShape="1">
            <a:blip r:embed="rId3"/>
            <a:srcRect l="81121"/>
            <a:stretch/>
          </p:blipFill>
          <p:spPr>
            <a:xfrm>
              <a:off x="0" y="766318"/>
              <a:ext cx="2301739" cy="3892328"/>
            </a:xfrm>
            <a:prstGeom prst="rect">
              <a:avLst/>
            </a:prstGeom>
          </p:spPr>
        </p:pic>
      </p:grpSp>
      <p:sp>
        <p:nvSpPr>
          <p:cNvPr id="7" name="Date Placeholder 3">
            <a:extLst>
              <a:ext uri="{FF2B5EF4-FFF2-40B4-BE49-F238E27FC236}">
                <a16:creationId xmlns:a16="http://schemas.microsoft.com/office/drawing/2014/main" id="{C3066B82-2510-A242-93BC-4FA85AA7B32F}"/>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6/24/20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CB35F75D-4727-E74B-A216-DCB194EA80AF}"/>
              </a:ext>
            </a:extLst>
          </p:cNvPr>
          <p:cNvSpPr txBox="1">
            <a:spLocks/>
          </p:cNvSpPr>
          <p:nvPr/>
        </p:nvSpPr>
        <p:spPr>
          <a:xfrm>
            <a:off x="11189110" y="6356350"/>
            <a:ext cx="8206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Page </a:t>
            </a:r>
            <a:fld id="{D4FF9E37-D829-8749-81E8-48B480CA2C76}"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2D41FE7E-A1A8-40BE-BC26-5A76CF89C7A4}"/>
              </a:ext>
            </a:extLst>
          </p:cNvPr>
          <p:cNvSpPr/>
          <p:nvPr/>
        </p:nvSpPr>
        <p:spPr>
          <a:xfrm>
            <a:off x="5837787" y="371475"/>
            <a:ext cx="4648200" cy="5984875"/>
          </a:xfrm>
          <a:prstGeom prst="rect">
            <a:avLst/>
          </a:prstGeom>
          <a:ln w="38100">
            <a:solidFill>
              <a:srgbClr val="063C59"/>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FE852FE9-A26E-4093-A7DA-F0DA4E33AB56}"/>
              </a:ext>
            </a:extLst>
          </p:cNvPr>
          <p:cNvGrpSpPr/>
          <p:nvPr/>
        </p:nvGrpSpPr>
        <p:grpSpPr>
          <a:xfrm>
            <a:off x="6101512" y="757752"/>
            <a:ext cx="4161717" cy="2472489"/>
            <a:chOff x="173068" y="268919"/>
            <a:chExt cx="4161717" cy="2472489"/>
          </a:xfrm>
        </p:grpSpPr>
        <p:pic>
          <p:nvPicPr>
            <p:cNvPr id="13" name="Picture 12">
              <a:extLst>
                <a:ext uri="{FF2B5EF4-FFF2-40B4-BE49-F238E27FC236}">
                  <a16:creationId xmlns:a16="http://schemas.microsoft.com/office/drawing/2014/main" id="{9E41B62D-90DD-4734-A0DE-EF9215952DF4}"/>
                </a:ext>
              </a:extLst>
            </p:cNvPr>
            <p:cNvPicPr>
              <a:picLocks noChangeAspect="1"/>
            </p:cNvPicPr>
            <p:nvPr/>
          </p:nvPicPr>
          <p:blipFill>
            <a:blip r:embed="rId4"/>
            <a:stretch>
              <a:fillRect/>
            </a:stretch>
          </p:blipFill>
          <p:spPr>
            <a:xfrm>
              <a:off x="632235" y="1318935"/>
              <a:ext cx="2997354" cy="1422473"/>
            </a:xfrm>
            <a:prstGeom prst="rect">
              <a:avLst/>
            </a:prstGeom>
          </p:spPr>
        </p:pic>
        <p:grpSp>
          <p:nvGrpSpPr>
            <p:cNvPr id="14" name="Group 13">
              <a:extLst>
                <a:ext uri="{FF2B5EF4-FFF2-40B4-BE49-F238E27FC236}">
                  <a16:creationId xmlns:a16="http://schemas.microsoft.com/office/drawing/2014/main" id="{D50E50F2-FBE1-4439-9C6A-9A29F0025689}"/>
                </a:ext>
              </a:extLst>
            </p:cNvPr>
            <p:cNvGrpSpPr/>
            <p:nvPr/>
          </p:nvGrpSpPr>
          <p:grpSpPr>
            <a:xfrm>
              <a:off x="173068" y="268919"/>
              <a:ext cx="4161717" cy="1704114"/>
              <a:chOff x="3691275" y="23497"/>
              <a:chExt cx="4161717" cy="1704114"/>
            </a:xfrm>
          </p:grpSpPr>
          <p:sp>
            <p:nvSpPr>
              <p:cNvPr id="15" name="Rectangle 14">
                <a:extLst>
                  <a:ext uri="{FF2B5EF4-FFF2-40B4-BE49-F238E27FC236}">
                    <a16:creationId xmlns:a16="http://schemas.microsoft.com/office/drawing/2014/main" id="{A2F5FFBC-AFB4-47F0-B885-40D775298879}"/>
                  </a:ext>
                </a:extLst>
              </p:cNvPr>
              <p:cNvSpPr/>
              <p:nvPr/>
            </p:nvSpPr>
            <p:spPr>
              <a:xfrm>
                <a:off x="3691275" y="23497"/>
                <a:ext cx="4161717" cy="369332"/>
              </a:xfrm>
              <a:prstGeom prst="rect">
                <a:avLst/>
              </a:prstGeom>
            </p:spPr>
            <p:txBody>
              <a:bodyPr wrap="non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a:ln>
                      <a:noFill/>
                    </a:ln>
                    <a:solidFill>
                      <a:srgbClr val="063C59"/>
                    </a:solidFill>
                    <a:effectLst/>
                    <a:uLnTx/>
                    <a:uFillTx/>
                    <a:latin typeface="Arial" charset="0"/>
                    <a:ea typeface="Arial" charset="0"/>
                    <a:cs typeface="Arial" charset="0"/>
                  </a:rPr>
                  <a:t>Opening the Questions Box</a:t>
                </a:r>
              </a:p>
            </p:txBody>
          </p:sp>
          <p:sp>
            <p:nvSpPr>
              <p:cNvPr id="16" name="Oval 15">
                <a:extLst>
                  <a:ext uri="{FF2B5EF4-FFF2-40B4-BE49-F238E27FC236}">
                    <a16:creationId xmlns:a16="http://schemas.microsoft.com/office/drawing/2014/main" id="{F410ECF7-4547-47C7-8937-9F309120077D}"/>
                  </a:ext>
                </a:extLst>
              </p:cNvPr>
              <p:cNvSpPr/>
              <p:nvPr/>
            </p:nvSpPr>
            <p:spPr>
              <a:xfrm>
                <a:off x="4410067" y="1422050"/>
                <a:ext cx="269803" cy="3055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a:extLst>
                  <a:ext uri="{FF2B5EF4-FFF2-40B4-BE49-F238E27FC236}">
                    <a16:creationId xmlns:a16="http://schemas.microsoft.com/office/drawing/2014/main" id="{7D6CDEE7-829F-4FF4-BFE1-AA318A30443F}"/>
                  </a:ext>
                </a:extLst>
              </p:cNvPr>
              <p:cNvGrpSpPr/>
              <p:nvPr/>
            </p:nvGrpSpPr>
            <p:grpSpPr>
              <a:xfrm>
                <a:off x="4425469" y="846980"/>
                <a:ext cx="219456" cy="509537"/>
                <a:chOff x="3691570" y="609600"/>
                <a:chExt cx="219456" cy="509537"/>
              </a:xfrm>
            </p:grpSpPr>
            <p:sp>
              <p:nvSpPr>
                <p:cNvPr id="19" name="Down Arrow 14">
                  <a:extLst>
                    <a:ext uri="{FF2B5EF4-FFF2-40B4-BE49-F238E27FC236}">
                      <a16:creationId xmlns:a16="http://schemas.microsoft.com/office/drawing/2014/main" id="{24507065-CC98-4D9D-8302-DA5BD7579DF5}"/>
                    </a:ext>
                  </a:extLst>
                </p:cNvPr>
                <p:cNvSpPr/>
                <p:nvPr/>
              </p:nvSpPr>
              <p:spPr>
                <a:xfrm>
                  <a:off x="3691570" y="858854"/>
                  <a:ext cx="219456" cy="2602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B65AA707-11D4-4913-BE82-9E3CF75F8925}"/>
                    </a:ext>
                  </a:extLst>
                </p:cNvPr>
                <p:cNvCxnSpPr/>
                <p:nvPr/>
              </p:nvCxnSpPr>
              <p:spPr>
                <a:xfrm>
                  <a:off x="3796535" y="609600"/>
                  <a:ext cx="0" cy="3036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F961905-41BC-4301-AA15-5F6BE6F8356A}"/>
                  </a:ext>
                </a:extLst>
              </p:cNvPr>
              <p:cNvSpPr txBox="1"/>
              <p:nvPr/>
            </p:nvSpPr>
            <p:spPr>
              <a:xfrm>
                <a:off x="4458428" y="557289"/>
                <a:ext cx="24531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Lst>
                  <a:defRPr/>
                </a:pPr>
                <a:r>
                  <a:rPr kumimoji="0" lang="en-US" sz="1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Click here to access </a:t>
                </a:r>
                <a:br>
                  <a:rPr kumimoji="0" lang="en-US" sz="1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1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within the Control Panel</a:t>
                </a:r>
              </a:p>
            </p:txBody>
          </p:sp>
        </p:grpSp>
      </p:grpSp>
      <p:grpSp>
        <p:nvGrpSpPr>
          <p:cNvPr id="21" name="Group 20">
            <a:extLst>
              <a:ext uri="{FF2B5EF4-FFF2-40B4-BE49-F238E27FC236}">
                <a16:creationId xmlns:a16="http://schemas.microsoft.com/office/drawing/2014/main" id="{6BB8117B-F8D1-46D3-B84F-528660F37648}"/>
              </a:ext>
            </a:extLst>
          </p:cNvPr>
          <p:cNvGrpSpPr/>
          <p:nvPr/>
        </p:nvGrpSpPr>
        <p:grpSpPr>
          <a:xfrm>
            <a:off x="6101512" y="3432114"/>
            <a:ext cx="4044230" cy="2712018"/>
            <a:chOff x="7748853" y="107382"/>
            <a:chExt cx="4044230" cy="2712018"/>
          </a:xfrm>
        </p:grpSpPr>
        <p:pic>
          <p:nvPicPr>
            <p:cNvPr id="22" name="Picture 21">
              <a:extLst>
                <a:ext uri="{FF2B5EF4-FFF2-40B4-BE49-F238E27FC236}">
                  <a16:creationId xmlns:a16="http://schemas.microsoft.com/office/drawing/2014/main" id="{E0FA038A-5B86-420C-A071-B237275820FE}"/>
                </a:ext>
              </a:extLst>
            </p:cNvPr>
            <p:cNvPicPr>
              <a:picLocks noChangeAspect="1"/>
            </p:cNvPicPr>
            <p:nvPr/>
          </p:nvPicPr>
          <p:blipFill>
            <a:blip r:embed="rId5"/>
            <a:stretch>
              <a:fillRect/>
            </a:stretch>
          </p:blipFill>
          <p:spPr>
            <a:xfrm>
              <a:off x="9534285" y="943546"/>
              <a:ext cx="2213222" cy="1551766"/>
            </a:xfrm>
            <a:prstGeom prst="rect">
              <a:avLst/>
            </a:prstGeom>
          </p:spPr>
        </p:pic>
        <p:sp>
          <p:nvSpPr>
            <p:cNvPr id="23" name="Up Arrow 19">
              <a:extLst>
                <a:ext uri="{FF2B5EF4-FFF2-40B4-BE49-F238E27FC236}">
                  <a16:creationId xmlns:a16="http://schemas.microsoft.com/office/drawing/2014/main" id="{4AF34637-8C47-4105-812B-21138F807304}"/>
                </a:ext>
              </a:extLst>
            </p:cNvPr>
            <p:cNvSpPr/>
            <p:nvPr/>
          </p:nvSpPr>
          <p:spPr>
            <a:xfrm>
              <a:off x="11470850"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8D27D1D-8C0F-4FF6-9D45-BDA97E277F9A}"/>
                </a:ext>
              </a:extLst>
            </p:cNvPr>
            <p:cNvSpPr txBox="1"/>
            <p:nvPr/>
          </p:nvSpPr>
          <p:spPr>
            <a:xfrm>
              <a:off x="7748853" y="1096234"/>
              <a:ext cx="145432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Lst>
                <a:defRPr/>
              </a:pPr>
              <a:r>
                <a:rPr kumimoji="0" lang="en-US" sz="1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Type questions here at any time during a presentation</a:t>
              </a:r>
            </a:p>
          </p:txBody>
        </p:sp>
        <p:grpSp>
          <p:nvGrpSpPr>
            <p:cNvPr id="25" name="Group 24">
              <a:extLst>
                <a:ext uri="{FF2B5EF4-FFF2-40B4-BE49-F238E27FC236}">
                  <a16:creationId xmlns:a16="http://schemas.microsoft.com/office/drawing/2014/main" id="{0CCA4D98-2429-4A7E-B60B-0D6084879D3D}"/>
                </a:ext>
              </a:extLst>
            </p:cNvPr>
            <p:cNvGrpSpPr/>
            <p:nvPr/>
          </p:nvGrpSpPr>
          <p:grpSpPr>
            <a:xfrm>
              <a:off x="7778541" y="1890781"/>
              <a:ext cx="1674120" cy="256108"/>
              <a:chOff x="7483016" y="1890781"/>
              <a:chExt cx="1674120" cy="256108"/>
            </a:xfrm>
          </p:grpSpPr>
          <p:sp>
            <p:nvSpPr>
              <p:cNvPr id="35" name="Right Arrow 25">
                <a:extLst>
                  <a:ext uri="{FF2B5EF4-FFF2-40B4-BE49-F238E27FC236}">
                    <a16:creationId xmlns:a16="http://schemas.microsoft.com/office/drawing/2014/main" id="{02E84CD8-C006-493A-AE6A-81E1070C1F04}"/>
                  </a:ext>
                </a:extLst>
              </p:cNvPr>
              <p:cNvSpPr/>
              <p:nvPr/>
            </p:nvSpPr>
            <p:spPr>
              <a:xfrm>
                <a:off x="8804751" y="1890781"/>
                <a:ext cx="352385" cy="256108"/>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6" name="Straight Connector 35">
                <a:extLst>
                  <a:ext uri="{FF2B5EF4-FFF2-40B4-BE49-F238E27FC236}">
                    <a16:creationId xmlns:a16="http://schemas.microsoft.com/office/drawing/2014/main" id="{E361E7C1-883A-4E6C-9984-FEC592CF6636}"/>
                  </a:ext>
                </a:extLst>
              </p:cNvPr>
              <p:cNvCxnSpPr/>
              <p:nvPr/>
            </p:nvCxnSpPr>
            <p:spPr>
              <a:xfrm>
                <a:off x="7483016" y="2089933"/>
                <a:ext cx="16101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619D819B-C709-4A66-81D5-9AFD98F1C7BF}"/>
                </a:ext>
              </a:extLst>
            </p:cNvPr>
            <p:cNvSpPr/>
            <p:nvPr/>
          </p:nvSpPr>
          <p:spPr>
            <a:xfrm>
              <a:off x="9496194"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A555D98B-1BDD-44C8-BA66-683E10698335}"/>
                </a:ext>
              </a:extLst>
            </p:cNvPr>
            <p:cNvSpPr/>
            <p:nvPr/>
          </p:nvSpPr>
          <p:spPr>
            <a:xfrm>
              <a:off x="11368002"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FD87DC0F-AD0D-4AE2-9577-4253A5BC71B7}"/>
                </a:ext>
              </a:extLst>
            </p:cNvPr>
            <p:cNvSpPr txBox="1"/>
            <p:nvPr/>
          </p:nvSpPr>
          <p:spPr>
            <a:xfrm>
              <a:off x="7815484" y="2511623"/>
              <a:ext cx="35525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Lst>
                <a:defRPr/>
              </a:pPr>
              <a:r>
                <a:rPr kumimoji="0" lang="en-US" sz="1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Click Send when ready to submit a question</a:t>
              </a:r>
            </a:p>
          </p:txBody>
        </p:sp>
        <p:sp>
          <p:nvSpPr>
            <p:cNvPr id="29" name="Rectangle 28">
              <a:extLst>
                <a:ext uri="{FF2B5EF4-FFF2-40B4-BE49-F238E27FC236}">
                  <a16:creationId xmlns:a16="http://schemas.microsoft.com/office/drawing/2014/main" id="{D33311A1-8149-4402-AFD9-3AF89910BCE1}"/>
                </a:ext>
              </a:extLst>
            </p:cNvPr>
            <p:cNvSpPr/>
            <p:nvPr/>
          </p:nvSpPr>
          <p:spPr>
            <a:xfrm>
              <a:off x="7913517" y="107382"/>
              <a:ext cx="3791423" cy="369332"/>
            </a:xfrm>
            <a:prstGeom prst="rect">
              <a:avLst/>
            </a:prstGeom>
          </p:spPr>
          <p:txBody>
            <a:bodyPr wrap="non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a:ln>
                    <a:noFill/>
                  </a:ln>
                  <a:solidFill>
                    <a:srgbClr val="063C59"/>
                  </a:solidFill>
                  <a:effectLst/>
                  <a:uLnTx/>
                  <a:uFillTx/>
                  <a:latin typeface="Arial" charset="0"/>
                  <a:ea typeface="Arial" charset="0"/>
                  <a:cs typeface="Arial" charset="0"/>
                </a:rPr>
                <a:t>Using the Questions Box</a:t>
              </a:r>
            </a:p>
          </p:txBody>
        </p:sp>
        <p:pic>
          <p:nvPicPr>
            <p:cNvPr id="30" name="Picture 29">
              <a:extLst>
                <a:ext uri="{FF2B5EF4-FFF2-40B4-BE49-F238E27FC236}">
                  <a16:creationId xmlns:a16="http://schemas.microsoft.com/office/drawing/2014/main" id="{38459571-F5BC-48A1-B14F-D23A5FFED20F}"/>
                </a:ext>
              </a:extLst>
            </p:cNvPr>
            <p:cNvPicPr>
              <a:picLocks noChangeAspect="1"/>
            </p:cNvPicPr>
            <p:nvPr/>
          </p:nvPicPr>
          <p:blipFill>
            <a:blip r:embed="rId5"/>
            <a:stretch>
              <a:fillRect/>
            </a:stretch>
          </p:blipFill>
          <p:spPr>
            <a:xfrm>
              <a:off x="9539860" y="943546"/>
              <a:ext cx="2213222" cy="1551766"/>
            </a:xfrm>
            <a:prstGeom prst="rect">
              <a:avLst/>
            </a:prstGeom>
          </p:spPr>
        </p:pic>
        <p:sp>
          <p:nvSpPr>
            <p:cNvPr id="31" name="Up Arrow 30">
              <a:extLst>
                <a:ext uri="{FF2B5EF4-FFF2-40B4-BE49-F238E27FC236}">
                  <a16:creationId xmlns:a16="http://schemas.microsoft.com/office/drawing/2014/main" id="{F028E37A-2332-4781-8EFF-B35ECDD38A4D}"/>
                </a:ext>
              </a:extLst>
            </p:cNvPr>
            <p:cNvSpPr/>
            <p:nvPr/>
          </p:nvSpPr>
          <p:spPr>
            <a:xfrm>
              <a:off x="11476425"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2CF6980B-F6A2-47FB-BE95-D697BCFA1D59}"/>
                </a:ext>
              </a:extLst>
            </p:cNvPr>
            <p:cNvSpPr/>
            <p:nvPr/>
          </p:nvSpPr>
          <p:spPr>
            <a:xfrm>
              <a:off x="9501769"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565D8936-B8BE-45C7-BB91-71A0CD8092A1}"/>
                </a:ext>
              </a:extLst>
            </p:cNvPr>
            <p:cNvSpPr/>
            <p:nvPr/>
          </p:nvSpPr>
          <p:spPr>
            <a:xfrm>
              <a:off x="11373577"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942D8C96-E202-49E1-B42D-E6B697C0A847}"/>
                </a:ext>
              </a:extLst>
            </p:cNvPr>
            <p:cNvSpPr txBox="1"/>
            <p:nvPr/>
          </p:nvSpPr>
          <p:spPr>
            <a:xfrm>
              <a:off x="7821059" y="2511623"/>
              <a:ext cx="35525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Lst>
                <a:defRPr/>
              </a:pPr>
              <a:endParaRPr kumimoji="0" 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sp>
        <p:nvSpPr>
          <p:cNvPr id="40" name="Footer Placeholder 2">
            <a:extLst>
              <a:ext uri="{FF2B5EF4-FFF2-40B4-BE49-F238E27FC236}">
                <a16:creationId xmlns:a16="http://schemas.microsoft.com/office/drawing/2014/main" id="{FD2FBF37-E4E7-CDB6-F305-2A74A9715396}"/>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November 13, 2024</a:t>
            </a:r>
          </a:p>
        </p:txBody>
      </p:sp>
      <p:pic>
        <p:nvPicPr>
          <p:cNvPr id="5" name="Picture 4">
            <a:extLst>
              <a:ext uri="{FF2B5EF4-FFF2-40B4-BE49-F238E27FC236}">
                <a16:creationId xmlns:a16="http://schemas.microsoft.com/office/drawing/2014/main" id="{FECE2E5F-5853-D9CF-92E3-C95655711A0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248" r="9757"/>
          <a:stretch/>
        </p:blipFill>
        <p:spPr bwMode="auto">
          <a:xfrm>
            <a:off x="11110065" y="6052709"/>
            <a:ext cx="817004" cy="7566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and white logo&#10;&#10;Description automatically generated">
            <a:extLst>
              <a:ext uri="{FF2B5EF4-FFF2-40B4-BE49-F238E27FC236}">
                <a16:creationId xmlns:a16="http://schemas.microsoft.com/office/drawing/2014/main" id="{24DC62EC-ABC8-B2AB-1674-0A692713F3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808" y="6195913"/>
            <a:ext cx="1551083" cy="525562"/>
          </a:xfrm>
          <a:prstGeom prst="rect">
            <a:avLst/>
          </a:prstGeom>
        </p:spPr>
      </p:pic>
    </p:spTree>
    <p:extLst>
      <p:ext uri="{BB962C8B-B14F-4D97-AF65-F5344CB8AC3E}">
        <p14:creationId xmlns:p14="http://schemas.microsoft.com/office/powerpoint/2010/main" val="70213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84248E-41AC-5120-C4BE-A908E97454FB}"/>
              </a:ext>
            </a:extLst>
          </p:cNvPr>
          <p:cNvSpPr txBox="1"/>
          <p:nvPr/>
        </p:nvSpPr>
        <p:spPr>
          <a:xfrm>
            <a:off x="1079157" y="826003"/>
            <a:ext cx="10033686" cy="3970318"/>
          </a:xfrm>
          <a:prstGeom prst="rect">
            <a:avLst/>
          </a:prstGeom>
          <a:noFill/>
        </p:spPr>
        <p:txBody>
          <a:bodyPr wrap="square">
            <a:spAutoFit/>
          </a:bodyPr>
          <a:lstStyle/>
          <a:p>
            <a:pPr algn="l"/>
            <a:r>
              <a:rPr lang="en-US" b="0" i="0" dirty="0">
                <a:solidFill>
                  <a:srgbClr val="141827"/>
                </a:solidFill>
                <a:effectLst/>
                <a:latin typeface="Helvetica Neue"/>
              </a:rPr>
              <a:t>Significant opportunities exist for small businesses to sell to local government agencies in and around Southeastern Wisconsin. Presentations will be followed by a limited opportunity for one-on-one meetings with Buyers. Meetings between Buyers and Registrants will be coordinated by WPI. Please indicate interest in meetings when registering for this event.</a:t>
            </a:r>
          </a:p>
          <a:p>
            <a:pPr algn="l"/>
            <a:endParaRPr lang="en-US" b="0" i="0" dirty="0">
              <a:solidFill>
                <a:srgbClr val="141827"/>
              </a:solidFill>
              <a:effectLst/>
              <a:latin typeface="Helvetica Neue"/>
            </a:endParaRPr>
          </a:p>
          <a:p>
            <a:pPr algn="l"/>
            <a:r>
              <a:rPr lang="en-US" b="0" i="0" dirty="0">
                <a:solidFill>
                  <a:srgbClr val="141827"/>
                </a:solidFill>
                <a:effectLst/>
                <a:latin typeface="Helvetica Neue"/>
              </a:rPr>
              <a:t>WPI strongly recommends you have a current capabilities statement ready prior to your meetings. Attendees should be ready with a capabilities statement and prepared pitch to take advantage of the meeting time. Assistance to prepare is available with WPI.</a:t>
            </a:r>
          </a:p>
          <a:p>
            <a:pPr algn="l"/>
            <a:endParaRPr lang="en-US" b="0" i="0" dirty="0">
              <a:solidFill>
                <a:srgbClr val="141827"/>
              </a:solidFill>
              <a:effectLst/>
              <a:latin typeface="Helvetica Neue"/>
            </a:endParaRPr>
          </a:p>
          <a:p>
            <a:pPr algn="l"/>
            <a:r>
              <a:rPr lang="en-US" b="0" i="0" dirty="0">
                <a:solidFill>
                  <a:srgbClr val="141827"/>
                </a:solidFill>
                <a:effectLst/>
                <a:latin typeface="Helvetica Neue"/>
              </a:rPr>
              <a:t>Speakers will discuss:</a:t>
            </a:r>
          </a:p>
          <a:p>
            <a:pPr algn="l">
              <a:buFont typeface="Courier New" panose="02070309020205020404" pitchFamily="49" charset="0"/>
              <a:buChar char="o"/>
            </a:pPr>
            <a:r>
              <a:rPr lang="en-US" b="0" i="0" dirty="0">
                <a:solidFill>
                  <a:srgbClr val="000000"/>
                </a:solidFill>
                <a:effectLst/>
                <a:latin typeface="Helvetica Neue"/>
              </a:rPr>
              <a:t>What &amp; how they buy</a:t>
            </a:r>
          </a:p>
          <a:p>
            <a:pPr algn="l">
              <a:buFont typeface="Courier New" panose="02070309020205020404" pitchFamily="49" charset="0"/>
              <a:buChar char="o"/>
            </a:pPr>
            <a:r>
              <a:rPr lang="en-US" b="0" i="0" dirty="0">
                <a:solidFill>
                  <a:srgbClr val="000000"/>
                </a:solidFill>
                <a:effectLst/>
                <a:latin typeface="Helvetica Neue"/>
              </a:rPr>
              <a:t>How they announce opportunities</a:t>
            </a:r>
          </a:p>
          <a:p>
            <a:pPr algn="l">
              <a:buFont typeface="Courier New" panose="02070309020205020404" pitchFamily="49" charset="0"/>
              <a:buChar char="o"/>
            </a:pPr>
            <a:r>
              <a:rPr lang="en-US" b="0" i="0" dirty="0">
                <a:solidFill>
                  <a:srgbClr val="000000"/>
                </a:solidFill>
                <a:effectLst/>
                <a:latin typeface="Helvetica Neue"/>
              </a:rPr>
              <a:t>First Steps – registrations, certifications, other requirements</a:t>
            </a:r>
          </a:p>
          <a:p>
            <a:pPr algn="l">
              <a:buFont typeface="Courier New" panose="02070309020205020404" pitchFamily="49" charset="0"/>
              <a:buChar char="o"/>
            </a:pPr>
            <a:r>
              <a:rPr lang="en-US" b="0" i="0" dirty="0">
                <a:solidFill>
                  <a:srgbClr val="000000"/>
                </a:solidFill>
                <a:effectLst/>
                <a:latin typeface="Helvetica Neue"/>
              </a:rPr>
              <a:t>Provisions for non-performance /Force Majeure</a:t>
            </a:r>
          </a:p>
        </p:txBody>
      </p:sp>
    </p:spTree>
    <p:extLst>
      <p:ext uri="{BB962C8B-B14F-4D97-AF65-F5344CB8AC3E}">
        <p14:creationId xmlns:p14="http://schemas.microsoft.com/office/powerpoint/2010/main" val="76692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F8286E-8173-D44E-0002-C601E4C5C50A}"/>
              </a:ext>
            </a:extLst>
          </p:cNvPr>
          <p:cNvSpPr txBox="1"/>
          <p:nvPr/>
        </p:nvSpPr>
        <p:spPr>
          <a:xfrm>
            <a:off x="6523716" y="1297425"/>
            <a:ext cx="4799193" cy="1200329"/>
          </a:xfrm>
          <a:prstGeom prst="rect">
            <a:avLst/>
          </a:prstGeom>
          <a:noFill/>
        </p:spPr>
        <p:txBody>
          <a:bodyPr wrap="square">
            <a:spAutoFit/>
          </a:bodyPr>
          <a:lstStyle/>
          <a:p>
            <a:pPr algn="ctr"/>
            <a:r>
              <a:rPr lang="en-US" sz="3600" b="1" dirty="0"/>
              <a:t>Brittany Garcia</a:t>
            </a:r>
          </a:p>
          <a:p>
            <a:pPr algn="ctr"/>
            <a:r>
              <a:rPr lang="en-US" sz="3600" dirty="0"/>
              <a:t>City of Madison</a:t>
            </a:r>
          </a:p>
        </p:txBody>
      </p:sp>
      <p:cxnSp>
        <p:nvCxnSpPr>
          <p:cNvPr id="12" name="Straight Connector 11">
            <a:extLst>
              <a:ext uri="{FF2B5EF4-FFF2-40B4-BE49-F238E27FC236}">
                <a16:creationId xmlns:a16="http://schemas.microsoft.com/office/drawing/2014/main" id="{7560A60F-DB5A-750A-53EF-7B8A80475A9E}"/>
              </a:ext>
            </a:extLst>
          </p:cNvPr>
          <p:cNvCxnSpPr/>
          <p:nvPr/>
        </p:nvCxnSpPr>
        <p:spPr>
          <a:xfrm>
            <a:off x="6096000" y="1013237"/>
            <a:ext cx="0" cy="4831526"/>
          </a:xfrm>
          <a:prstGeom prst="line">
            <a:avLst/>
          </a:prstGeom>
          <a:ln w="38100">
            <a:solidFill>
              <a:srgbClr val="063C59"/>
            </a:solidFill>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1CF01CC0-2A00-FD4B-12E0-9B46408ED8B1}"/>
              </a:ext>
            </a:extLst>
          </p:cNvPr>
          <p:cNvGrpSpPr/>
          <p:nvPr/>
        </p:nvGrpSpPr>
        <p:grpSpPr>
          <a:xfrm>
            <a:off x="869091" y="745758"/>
            <a:ext cx="4799193" cy="5366484"/>
            <a:chOff x="869091" y="1297425"/>
            <a:chExt cx="4799193" cy="5366484"/>
          </a:xfrm>
        </p:grpSpPr>
        <p:sp>
          <p:nvSpPr>
            <p:cNvPr id="6" name="TextBox 5">
              <a:extLst>
                <a:ext uri="{FF2B5EF4-FFF2-40B4-BE49-F238E27FC236}">
                  <a16:creationId xmlns:a16="http://schemas.microsoft.com/office/drawing/2014/main" id="{ECE66A04-EF4A-F610-659B-36D0864782A9}"/>
                </a:ext>
              </a:extLst>
            </p:cNvPr>
            <p:cNvSpPr txBox="1"/>
            <p:nvPr/>
          </p:nvSpPr>
          <p:spPr>
            <a:xfrm>
              <a:off x="869091" y="1297425"/>
              <a:ext cx="4799193" cy="2862322"/>
            </a:xfrm>
            <a:prstGeom prst="rect">
              <a:avLst/>
            </a:prstGeom>
            <a:noFill/>
          </p:spPr>
          <p:txBody>
            <a:bodyPr wrap="square">
              <a:spAutoFit/>
            </a:bodyPr>
            <a:lstStyle/>
            <a:p>
              <a:pPr algn="ctr"/>
              <a:r>
                <a:rPr lang="en-US" sz="3600" b="1" dirty="0">
                  <a:latin typeface="var(--tec-font-family-sans-serif)"/>
                </a:rPr>
                <a:t>Peter Patten</a:t>
              </a:r>
              <a:br>
                <a:rPr lang="en-US" sz="3600" b="1" dirty="0">
                  <a:latin typeface="var(--tec-font-family-sans-serif)"/>
                </a:rPr>
              </a:br>
              <a:r>
                <a:rPr lang="en-US" sz="3600" b="1" dirty="0">
                  <a:latin typeface="var(--tec-font-family-sans-serif)"/>
                </a:rPr>
                <a:t>Megan Rogan</a:t>
              </a:r>
              <a:br>
                <a:rPr lang="en-US" sz="3600" b="1" dirty="0">
                  <a:latin typeface="var(--tec-font-family-sans-serif)"/>
                </a:rPr>
              </a:br>
              <a:r>
                <a:rPr lang="en-US" sz="3600" b="1" dirty="0">
                  <a:latin typeface="var(--tec-font-family-sans-serif)"/>
                </a:rPr>
                <a:t>Hazel Schuster</a:t>
              </a:r>
            </a:p>
            <a:p>
              <a:pPr algn="ctr"/>
              <a:endParaRPr lang="en-US" sz="3600" b="1" dirty="0">
                <a:latin typeface="var(--tec-font-family-sans-serif)"/>
              </a:endParaRPr>
            </a:p>
            <a:p>
              <a:pPr algn="ctr"/>
              <a:r>
                <a:rPr lang="en-US" sz="3600" b="1" dirty="0">
                  <a:latin typeface="var(--tec-font-family-sans-serif)"/>
                </a:rPr>
                <a:t>Dane County</a:t>
              </a:r>
            </a:p>
          </p:txBody>
        </p:sp>
        <p:pic>
          <p:nvPicPr>
            <p:cNvPr id="3" name="Picture 2">
              <a:extLst>
                <a:ext uri="{FF2B5EF4-FFF2-40B4-BE49-F238E27FC236}">
                  <a16:creationId xmlns:a16="http://schemas.microsoft.com/office/drawing/2014/main" id="{EFFA0CBA-550B-B89F-BD98-4DFB2036D4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7" r="74651"/>
            <a:stretch/>
          </p:blipFill>
          <p:spPr bwMode="auto">
            <a:xfrm>
              <a:off x="2119510" y="4081816"/>
              <a:ext cx="2298353" cy="2582093"/>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658F1B60-6D84-25B6-103C-474015CC10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7" r="52274"/>
          <a:stretch/>
        </p:blipFill>
        <p:spPr bwMode="auto">
          <a:xfrm>
            <a:off x="8093680" y="3429000"/>
            <a:ext cx="2211221" cy="258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296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2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A38DC23FF0274AA91D6A6B20F8A40C" ma:contentTypeVersion="20" ma:contentTypeDescription="Create a new document." ma:contentTypeScope="" ma:versionID="ad245810039a931fc4a9ca4957e89029">
  <xsd:schema xmlns:xsd="http://www.w3.org/2001/XMLSchema" xmlns:xs="http://www.w3.org/2001/XMLSchema" xmlns:p="http://schemas.microsoft.com/office/2006/metadata/properties" xmlns:ns2="20bf9d87-891c-4c24-87dc-378b3e90d3d8" xmlns:ns3="98c7fee7-7dfd-4199-bd4d-3424b701d378" targetNamespace="http://schemas.microsoft.com/office/2006/metadata/properties" ma:root="true" ma:fieldsID="8873b06d710a8959dc812051a2e7b846" ns2:_="" ns3:_="">
    <xsd:import namespace="20bf9d87-891c-4c24-87dc-378b3e90d3d8"/>
    <xsd:import namespace="98c7fee7-7dfd-4199-bd4d-3424b701d3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ChoiceColumn" minOccurs="0"/>
                <xsd:element ref="ns3:MediaServiceSearchProperties" minOccurs="0"/>
                <xsd:element ref="ns3:SpecialInformation" minOccurs="0"/>
                <xsd:element ref="ns3:Event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bf9d87-891c-4c24-87dc-378b3e90d3d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d89e06-35c5-4932-a1ac-990eabcdb58a}" ma:internalName="TaxCatchAll" ma:showField="CatchAllData" ma:web="20bf9d87-891c-4c24-87dc-378b3e90d3d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c7fee7-7dfd-4199-bd4d-3424b701d3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318be5-905f-424b-9650-10df24d9f2a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ChoiceColumn" ma:index="22" nillable="true" ma:displayName="Choice Column" ma:format="Dropdown" ma:internalName="ChoiceColumn">
      <xsd:complexType>
        <xsd:complexContent>
          <xsd:extension base="dms:MultiChoice">
            <xsd:sequence>
              <xsd:element name="Value" maxOccurs="unbounded" minOccurs="0" nillable="true">
                <xsd:simpleType>
                  <xsd:restriction base="dms:Choice">
                    <xsd:enumeration value="Choice 1"/>
                    <xsd:enumeration value="Choice 2"/>
                    <xsd:enumeration value="Choice 3"/>
                  </xsd:restriction>
                </xsd:simpleType>
              </xsd:element>
            </xsd:sequence>
          </xsd:extension>
        </xsd:complexContent>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SpecialInformation" ma:index="24" nillable="true" ma:displayName="Special Information" ma:format="RadioButtons" ma:internalName="SpecialInformation">
      <xsd:simpleType>
        <xsd:union memberTypes="dms:Text">
          <xsd:simpleType>
            <xsd:restriction base="dms:Choice">
              <xsd:enumeration value="Participate"/>
              <xsd:enumeration value="Outreach"/>
              <xsd:enumeration value="Exhibitor"/>
              <xsd:enumeration value="WPI Registration"/>
            </xsd:restriction>
          </xsd:simpleType>
        </xsd:union>
      </xsd:simpleType>
    </xsd:element>
    <xsd:element name="EventStartDate" ma:index="25" nillable="true" ma:displayName="Event Start Date" ma:format="DateOnly" ma:internalName="EventStart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0bf9d87-891c-4c24-87dc-378b3e90d3d8" xsi:nil="true"/>
    <lcf76f155ced4ddcb4097134ff3c332f xmlns="98c7fee7-7dfd-4199-bd4d-3424b701d378">
      <Terms xmlns="http://schemas.microsoft.com/office/infopath/2007/PartnerControls"/>
    </lcf76f155ced4ddcb4097134ff3c332f>
    <ChoiceColumn xmlns="98c7fee7-7dfd-4199-bd4d-3424b701d378" xsi:nil="true"/>
    <SharedWithUsers xmlns="20bf9d87-891c-4c24-87dc-378b3e90d3d8">
      <UserInfo>
        <DisplayName>Michael Steger</DisplayName>
        <AccountId>20</AccountId>
        <AccountType/>
      </UserInfo>
      <UserInfo>
        <DisplayName>Aina Vilumsons</DisplayName>
        <AccountId>21</AccountId>
        <AccountType/>
      </UserInfo>
    </SharedWithUsers>
    <SpecialInformation xmlns="98c7fee7-7dfd-4199-bd4d-3424b701d378" xsi:nil="true"/>
    <EventStartDate xmlns="98c7fee7-7dfd-4199-bd4d-3424b701d378" xsi:nil="true"/>
  </documentManagement>
</p:properties>
</file>

<file path=customXml/itemProps1.xml><?xml version="1.0" encoding="utf-8"?>
<ds:datastoreItem xmlns:ds="http://schemas.openxmlformats.org/officeDocument/2006/customXml" ds:itemID="{1939D345-15D7-4999-81AE-4DFABB04C1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bf9d87-891c-4c24-87dc-378b3e90d3d8"/>
    <ds:schemaRef ds:uri="98c7fee7-7dfd-4199-bd4d-3424b701d3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F08EB5-792C-45A4-BC79-DB7857E882D8}">
  <ds:schemaRefs>
    <ds:schemaRef ds:uri="http://schemas.microsoft.com/sharepoint/v3/contenttype/forms"/>
  </ds:schemaRefs>
</ds:datastoreItem>
</file>

<file path=customXml/itemProps3.xml><?xml version="1.0" encoding="utf-8"?>
<ds:datastoreItem xmlns:ds="http://schemas.openxmlformats.org/officeDocument/2006/customXml" ds:itemID="{06BC9216-D935-474F-B014-A9147C93C443}">
  <ds:schemaRefs>
    <ds:schemaRef ds:uri="http://schemas.microsoft.com/office/2006/metadata/properties"/>
    <ds:schemaRef ds:uri="http://purl.org/dc/elements/1.1/"/>
    <ds:schemaRef ds:uri="20bf9d87-891c-4c24-87dc-378b3e90d3d8"/>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98c7fee7-7dfd-4199-bd4d-3424b701d37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8734</TotalTime>
  <Words>1239</Words>
  <Application>Microsoft Office PowerPoint</Application>
  <PresentationFormat>Widescreen</PresentationFormat>
  <Paragraphs>150</Paragraphs>
  <Slides>18</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Arial</vt:lpstr>
      <vt:lpstr>Calibri</vt:lpstr>
      <vt:lpstr>Calibri Light</vt:lpstr>
      <vt:lpstr>Corbel</vt:lpstr>
      <vt:lpstr>Courier New</vt:lpstr>
      <vt:lpstr>Helvetica Neue</vt:lpstr>
      <vt:lpstr>Rajdhani</vt:lpstr>
      <vt:lpstr>Times New Roman</vt:lpstr>
      <vt:lpstr>var(--tec-font-family-sans-serif)</vt:lpstr>
      <vt:lpstr>Verdana</vt:lpstr>
      <vt:lpstr>Wingdings</vt:lpstr>
      <vt:lpstr>Office Theme</vt:lpstr>
      <vt:lpstr>23_Custom Design</vt:lpstr>
      <vt:lpstr>PowerPoint Presentation</vt:lpstr>
      <vt:lpstr>Webinar Etiquette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Aina Vilumsons</dc:creator>
  <cp:lastModifiedBy>Michael Steger</cp:lastModifiedBy>
  <cp:revision>1</cp:revision>
  <dcterms:created xsi:type="dcterms:W3CDTF">2023-01-31T16:02:03Z</dcterms:created>
  <dcterms:modified xsi:type="dcterms:W3CDTF">2024-11-13T15:34:22Z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0x01010022A38DC23FF0274AA91D6A6B20F8A40C</vt:lpwstr>
  </property>
  <property fmtid="{D5CDD505-2E9C-101B-9397-08002B2CF9AE}" pid="3" name="MediaServiceImageTags">
    <vt:lpwstr/>
  </property>
</Properties>
</file>